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6"/>
  </p:notesMasterIdLst>
  <p:sldIdLst>
    <p:sldId id="326" r:id="rId2"/>
    <p:sldId id="291" r:id="rId3"/>
    <p:sldId id="317" r:id="rId4"/>
    <p:sldId id="257" r:id="rId5"/>
    <p:sldId id="286" r:id="rId6"/>
    <p:sldId id="278" r:id="rId7"/>
    <p:sldId id="280" r:id="rId8"/>
    <p:sldId id="282" r:id="rId9"/>
    <p:sldId id="267" r:id="rId10"/>
    <p:sldId id="281" r:id="rId11"/>
    <p:sldId id="261" r:id="rId12"/>
    <p:sldId id="283" r:id="rId13"/>
    <p:sldId id="263" r:id="rId14"/>
    <p:sldId id="323" r:id="rId15"/>
    <p:sldId id="285" r:id="rId16"/>
    <p:sldId id="290" r:id="rId17"/>
    <p:sldId id="289" r:id="rId18"/>
    <p:sldId id="287" r:id="rId19"/>
    <p:sldId id="314" r:id="rId20"/>
    <p:sldId id="313" r:id="rId21"/>
    <p:sldId id="316" r:id="rId22"/>
    <p:sldId id="279" r:id="rId23"/>
    <p:sldId id="293" r:id="rId24"/>
    <p:sldId id="294" r:id="rId25"/>
    <p:sldId id="277" r:id="rId26"/>
    <p:sldId id="270" r:id="rId27"/>
    <p:sldId id="322" r:id="rId28"/>
    <p:sldId id="320" r:id="rId29"/>
    <p:sldId id="325" r:id="rId30"/>
    <p:sldId id="324" r:id="rId31"/>
    <p:sldId id="315" r:id="rId32"/>
    <p:sldId id="295" r:id="rId33"/>
    <p:sldId id="296" r:id="rId34"/>
    <p:sldId id="276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CC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6456" autoAdjust="0"/>
  </p:normalViewPr>
  <p:slideViewPr>
    <p:cSldViewPr>
      <p:cViewPr>
        <p:scale>
          <a:sx n="98" d="100"/>
          <a:sy n="98" d="100"/>
        </p:scale>
        <p:origin x="-576" y="10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705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9BDEE8-08A0-4E61-8D1B-6FC725ACBA57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E0A0037-12AE-40C3-8676-6C8CC9E6F89B}">
      <dgm:prSet phldrT="[Текст]"/>
      <dgm:spPr>
        <a:solidFill>
          <a:schemeClr val="accent3">
            <a:lumMod val="75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r>
            <a:rPr lang="ru-RU" b="1" dirty="0" smtClean="0"/>
            <a:t> полифункциональной</a:t>
          </a:r>
          <a:endParaRPr lang="ru-RU" b="1" dirty="0"/>
        </a:p>
      </dgm:t>
    </dgm:pt>
    <dgm:pt modelId="{C13DF338-06D6-4F83-BB07-CD5C6890DC96}" type="parTrans" cxnId="{96991712-BD36-43AF-B8D9-5512C102B4B7}">
      <dgm:prSet/>
      <dgm:spPr/>
      <dgm:t>
        <a:bodyPr/>
        <a:lstStyle/>
        <a:p>
          <a:endParaRPr lang="ru-RU"/>
        </a:p>
      </dgm:t>
    </dgm:pt>
    <dgm:pt modelId="{1F90E501-90DE-4B49-B3B3-30E0F15D20EB}" type="sibTrans" cxnId="{96991712-BD36-43AF-B8D9-5512C102B4B7}">
      <dgm:prSet/>
      <dgm:spPr/>
      <dgm:t>
        <a:bodyPr/>
        <a:lstStyle/>
        <a:p>
          <a:endParaRPr lang="ru-RU"/>
        </a:p>
      </dgm:t>
    </dgm:pt>
    <dgm:pt modelId="{A41514A3-3E21-4A04-B4AB-BE68A887FFC1}">
      <dgm:prSet phldrT="[Текст]"/>
      <dgm:spPr>
        <a:solidFill>
          <a:schemeClr val="accent6">
            <a:lumMod val="5000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ru-RU" b="1" dirty="0" smtClean="0"/>
            <a:t> доступной</a:t>
          </a:r>
          <a:endParaRPr lang="ru-RU" b="1" dirty="0"/>
        </a:p>
      </dgm:t>
    </dgm:pt>
    <dgm:pt modelId="{53F9AEBD-6DE9-49F4-93CF-D6144D73B6F1}" type="parTrans" cxnId="{2C9E2395-06F0-4F01-BFDF-160D70CD7278}">
      <dgm:prSet/>
      <dgm:spPr/>
      <dgm:t>
        <a:bodyPr/>
        <a:lstStyle/>
        <a:p>
          <a:endParaRPr lang="ru-RU"/>
        </a:p>
      </dgm:t>
    </dgm:pt>
    <dgm:pt modelId="{66FFE61E-AD2D-4735-B47B-143D5F6DBA05}" type="sibTrans" cxnId="{2C9E2395-06F0-4F01-BFDF-160D70CD7278}">
      <dgm:prSet/>
      <dgm:spPr/>
      <dgm:t>
        <a:bodyPr/>
        <a:lstStyle/>
        <a:p>
          <a:endParaRPr lang="ru-RU"/>
        </a:p>
      </dgm:t>
    </dgm:pt>
    <dgm:pt modelId="{C82067FB-8785-4635-9339-D71A05D34438}">
      <dgm:prSet/>
      <dgm:spPr>
        <a:solidFill>
          <a:schemeClr val="accent2">
            <a:lumMod val="75000"/>
          </a:schemeClr>
        </a:solidFill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ru-RU" b="1" dirty="0" smtClean="0"/>
            <a:t> трансформируемой</a:t>
          </a:r>
          <a:endParaRPr lang="ru-RU" b="1" dirty="0"/>
        </a:p>
      </dgm:t>
    </dgm:pt>
    <dgm:pt modelId="{7AD3229A-238E-416D-AF06-C5A013A10868}" type="parTrans" cxnId="{B0C48308-EABB-4D1E-BEE6-6485D2FF3AF3}">
      <dgm:prSet/>
      <dgm:spPr/>
      <dgm:t>
        <a:bodyPr/>
        <a:lstStyle/>
        <a:p>
          <a:endParaRPr lang="ru-RU"/>
        </a:p>
      </dgm:t>
    </dgm:pt>
    <dgm:pt modelId="{C2EFA3D0-373A-4FE9-8B55-EC1DA3CD0AE2}" type="sibTrans" cxnId="{B0C48308-EABB-4D1E-BEE6-6485D2FF3AF3}">
      <dgm:prSet/>
      <dgm:spPr/>
      <dgm:t>
        <a:bodyPr/>
        <a:lstStyle/>
        <a:p>
          <a:endParaRPr lang="ru-RU"/>
        </a:p>
      </dgm:t>
    </dgm:pt>
    <dgm:pt modelId="{FDDB28F7-E333-4F32-8D86-D32C2669E97E}">
      <dgm:prSet/>
      <dgm:spPr>
        <a:solidFill>
          <a:schemeClr val="accent4">
            <a:lumMod val="75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ru-RU" b="1" dirty="0" smtClean="0"/>
            <a:t> вариативной</a:t>
          </a:r>
          <a:endParaRPr lang="ru-RU" b="1" dirty="0"/>
        </a:p>
      </dgm:t>
    </dgm:pt>
    <dgm:pt modelId="{9B8B09B4-456B-4C11-ACF7-835C58D3D194}" type="parTrans" cxnId="{B05B7E4C-A5B1-4748-B89D-47704A97FC95}">
      <dgm:prSet/>
      <dgm:spPr/>
      <dgm:t>
        <a:bodyPr/>
        <a:lstStyle/>
        <a:p>
          <a:endParaRPr lang="ru-RU"/>
        </a:p>
      </dgm:t>
    </dgm:pt>
    <dgm:pt modelId="{30835DCD-C912-4405-90FA-9997CF3AAC4C}" type="sibTrans" cxnId="{B05B7E4C-A5B1-4748-B89D-47704A97FC95}">
      <dgm:prSet/>
      <dgm:spPr/>
      <dgm:t>
        <a:bodyPr/>
        <a:lstStyle/>
        <a:p>
          <a:endParaRPr lang="ru-RU"/>
        </a:p>
      </dgm:t>
    </dgm:pt>
    <dgm:pt modelId="{9AB0A266-8AFB-4EA3-87A8-50C1CD39BE93}">
      <dgm:prSet/>
      <dgm:spPr>
        <a:solidFill>
          <a:schemeClr val="accent5">
            <a:lumMod val="50000"/>
          </a:schemeClr>
        </a:solidFill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ru-RU" b="1" dirty="0" smtClean="0"/>
            <a:t> безопасной </a:t>
          </a:r>
          <a:endParaRPr lang="ru-RU" b="1" dirty="0"/>
        </a:p>
      </dgm:t>
    </dgm:pt>
    <dgm:pt modelId="{654E710D-0EDC-428F-B099-24429F45695A}" type="parTrans" cxnId="{8FA4D30D-1DDE-431D-8B41-CBB37B1CCB03}">
      <dgm:prSet/>
      <dgm:spPr/>
      <dgm:t>
        <a:bodyPr/>
        <a:lstStyle/>
        <a:p>
          <a:endParaRPr lang="ru-RU"/>
        </a:p>
      </dgm:t>
    </dgm:pt>
    <dgm:pt modelId="{2919CB56-30A5-4E3D-BC81-14831EF66F73}" type="sibTrans" cxnId="{8FA4D30D-1DDE-431D-8B41-CBB37B1CCB03}">
      <dgm:prSet/>
      <dgm:spPr/>
      <dgm:t>
        <a:bodyPr/>
        <a:lstStyle/>
        <a:p>
          <a:endParaRPr lang="ru-RU"/>
        </a:p>
      </dgm:t>
    </dgm:pt>
    <dgm:pt modelId="{A4A944B2-9E9A-4825-9089-4EDC702975CE}">
      <dgm:prSet/>
      <dgm:spPr>
        <a:solidFill>
          <a:schemeClr val="tx2">
            <a:lumMod val="60000"/>
            <a:lumOff val="40000"/>
          </a:schemeClr>
        </a:solidFill>
        <a:ln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b="1" dirty="0" smtClean="0"/>
            <a:t>   содержательно-насыщенной</a:t>
          </a:r>
          <a:endParaRPr lang="ru-RU" b="1" dirty="0"/>
        </a:p>
      </dgm:t>
    </dgm:pt>
    <dgm:pt modelId="{157FDC71-CDC9-45C8-80A5-5E697FA242D9}" type="parTrans" cxnId="{230048FF-F5C1-498D-A800-FA547A0A848D}">
      <dgm:prSet/>
      <dgm:spPr/>
      <dgm:t>
        <a:bodyPr/>
        <a:lstStyle/>
        <a:p>
          <a:endParaRPr lang="ru-RU"/>
        </a:p>
      </dgm:t>
    </dgm:pt>
    <dgm:pt modelId="{BD1B60B1-2B8E-4309-A7AB-81500EC72614}" type="sibTrans" cxnId="{230048FF-F5C1-498D-A800-FA547A0A848D}">
      <dgm:prSet/>
      <dgm:spPr/>
      <dgm:t>
        <a:bodyPr/>
        <a:lstStyle/>
        <a:p>
          <a:endParaRPr lang="ru-RU"/>
        </a:p>
      </dgm:t>
    </dgm:pt>
    <dgm:pt modelId="{318DD10F-FA77-44BB-99DA-5FB184566535}" type="pres">
      <dgm:prSet presAssocID="{7A9BDEE8-08A0-4E61-8D1B-6FC725ACBA5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2DBEEA5B-AB94-43BB-A7FC-FCD8357226E4}" type="pres">
      <dgm:prSet presAssocID="{7A9BDEE8-08A0-4E61-8D1B-6FC725ACBA57}" presName="Name1" presStyleCnt="0"/>
      <dgm:spPr/>
    </dgm:pt>
    <dgm:pt modelId="{7402FCCB-F4A1-477E-A7F9-063F69400C60}" type="pres">
      <dgm:prSet presAssocID="{7A9BDEE8-08A0-4E61-8D1B-6FC725ACBA57}" presName="cycle" presStyleCnt="0"/>
      <dgm:spPr/>
    </dgm:pt>
    <dgm:pt modelId="{490930E4-A093-49EE-AA58-0B3850662076}" type="pres">
      <dgm:prSet presAssocID="{7A9BDEE8-08A0-4E61-8D1B-6FC725ACBA57}" presName="srcNode" presStyleLbl="node1" presStyleIdx="0" presStyleCnt="6"/>
      <dgm:spPr/>
    </dgm:pt>
    <dgm:pt modelId="{D3BF6BEA-F023-4B54-AC89-4EABD3C03146}" type="pres">
      <dgm:prSet presAssocID="{7A9BDEE8-08A0-4E61-8D1B-6FC725ACBA57}" presName="conn" presStyleLbl="parChTrans1D2" presStyleIdx="0" presStyleCnt="1"/>
      <dgm:spPr/>
      <dgm:t>
        <a:bodyPr/>
        <a:lstStyle/>
        <a:p>
          <a:endParaRPr lang="ru-RU"/>
        </a:p>
      </dgm:t>
    </dgm:pt>
    <dgm:pt modelId="{38AC59E7-DFEF-4C0D-95F5-57323E8AD402}" type="pres">
      <dgm:prSet presAssocID="{7A9BDEE8-08A0-4E61-8D1B-6FC725ACBA57}" presName="extraNode" presStyleLbl="node1" presStyleIdx="0" presStyleCnt="6"/>
      <dgm:spPr/>
    </dgm:pt>
    <dgm:pt modelId="{3445DFFB-207A-48B3-953C-A005F4B32581}" type="pres">
      <dgm:prSet presAssocID="{7A9BDEE8-08A0-4E61-8D1B-6FC725ACBA57}" presName="dstNode" presStyleLbl="node1" presStyleIdx="0" presStyleCnt="6"/>
      <dgm:spPr/>
    </dgm:pt>
    <dgm:pt modelId="{5525B0DE-8E97-4832-91D4-F55569F6AAD0}" type="pres">
      <dgm:prSet presAssocID="{A4A944B2-9E9A-4825-9089-4EDC702975CE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D2730E-F2E3-4213-86FF-AEFFF29AED86}" type="pres">
      <dgm:prSet presAssocID="{A4A944B2-9E9A-4825-9089-4EDC702975CE}" presName="accent_1" presStyleCnt="0"/>
      <dgm:spPr/>
    </dgm:pt>
    <dgm:pt modelId="{0754B084-11CE-4A5D-A0E6-9B6983ED1FCB}" type="pres">
      <dgm:prSet presAssocID="{A4A944B2-9E9A-4825-9089-4EDC702975CE}" presName="accentRepeatNode" presStyleLbl="solidFgAcc1" presStyleIdx="0" presStyleCnt="6" custLinFactNeighborX="21569" custLinFactNeighborY="-7058"/>
      <dgm:spPr/>
    </dgm:pt>
    <dgm:pt modelId="{61AA9F6E-B1EB-4676-9CED-87A2A0B25D1D}" type="pres">
      <dgm:prSet presAssocID="{C82067FB-8785-4635-9339-D71A05D34438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66B611-37C9-4C2A-85AA-F4CC8A5D7BC1}" type="pres">
      <dgm:prSet presAssocID="{C82067FB-8785-4635-9339-D71A05D34438}" presName="accent_2" presStyleCnt="0"/>
      <dgm:spPr/>
    </dgm:pt>
    <dgm:pt modelId="{8479D05D-B0C8-4791-AE52-9F5771546457}" type="pres">
      <dgm:prSet presAssocID="{C82067FB-8785-4635-9339-D71A05D34438}" presName="accentRepeatNode" presStyleLbl="solidFgAcc1" presStyleIdx="1" presStyleCnt="6"/>
      <dgm:spPr>
        <a:solidFill>
          <a:schemeClr val="accent2">
            <a:lumMod val="40000"/>
            <a:lumOff val="60000"/>
          </a:schemeClr>
        </a:solidFill>
        <a:ln>
          <a:solidFill>
            <a:schemeClr val="accent2">
              <a:lumMod val="75000"/>
            </a:schemeClr>
          </a:solidFill>
        </a:ln>
      </dgm:spPr>
    </dgm:pt>
    <dgm:pt modelId="{9CBE8F4A-7A7C-49A1-A2F1-8BEC1AF3A1DB}" type="pres">
      <dgm:prSet presAssocID="{2E0A0037-12AE-40C3-8676-6C8CC9E6F89B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59372E-FDF2-4463-809E-C699013FC8A0}" type="pres">
      <dgm:prSet presAssocID="{2E0A0037-12AE-40C3-8676-6C8CC9E6F89B}" presName="accent_3" presStyleCnt="0"/>
      <dgm:spPr/>
    </dgm:pt>
    <dgm:pt modelId="{A23CFAAB-55BB-4929-A421-6D71053F1CF3}" type="pres">
      <dgm:prSet presAssocID="{2E0A0037-12AE-40C3-8676-6C8CC9E6F89B}" presName="accentRepeatNode" presStyleLbl="solidFgAcc1" presStyleIdx="2" presStyleCnt="6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75000"/>
            </a:schemeClr>
          </a:solidFill>
        </a:ln>
      </dgm:spPr>
    </dgm:pt>
    <dgm:pt modelId="{70BAA78F-54EE-4A2F-A905-E150FDC61160}" type="pres">
      <dgm:prSet presAssocID="{FDDB28F7-E333-4F32-8D86-D32C2669E97E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29D426-0BD3-46BB-AC76-EDBEA9661F80}" type="pres">
      <dgm:prSet presAssocID="{FDDB28F7-E333-4F32-8D86-D32C2669E97E}" presName="accent_4" presStyleCnt="0"/>
      <dgm:spPr/>
    </dgm:pt>
    <dgm:pt modelId="{707E4234-B6DE-425A-BDD7-CB6D0B1A954A}" type="pres">
      <dgm:prSet presAssocID="{FDDB28F7-E333-4F32-8D86-D32C2669E97E}" presName="accentRepeatNode" presStyleLbl="solidFgAcc1" presStyleIdx="3" presStyleCnt="6"/>
      <dgm:spPr>
        <a:solidFill>
          <a:schemeClr val="accent4">
            <a:lumMod val="40000"/>
            <a:lumOff val="60000"/>
          </a:schemeClr>
        </a:solidFill>
        <a:ln>
          <a:solidFill>
            <a:schemeClr val="accent4">
              <a:lumMod val="75000"/>
            </a:schemeClr>
          </a:solidFill>
        </a:ln>
      </dgm:spPr>
    </dgm:pt>
    <dgm:pt modelId="{1D87EF1B-9E4F-45DA-A518-AE9CA5BDF16A}" type="pres">
      <dgm:prSet presAssocID="{A41514A3-3E21-4A04-B4AB-BE68A887FFC1}" presName="text_5" presStyleLbl="node1" presStyleIdx="4" presStyleCnt="6" custLinFactNeighborX="-322" custLinFactNeighborY="22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C5B383-A17E-470D-921C-4EE90B422CB4}" type="pres">
      <dgm:prSet presAssocID="{A41514A3-3E21-4A04-B4AB-BE68A887FFC1}" presName="accent_5" presStyleCnt="0"/>
      <dgm:spPr/>
    </dgm:pt>
    <dgm:pt modelId="{54CA4984-F00A-466A-9489-3FB269FFDC26}" type="pres">
      <dgm:prSet presAssocID="{A41514A3-3E21-4A04-B4AB-BE68A887FFC1}" presName="accentRepeatNode" presStyleLbl="solidFgAcc1" presStyleIdx="4" presStyleCnt="6"/>
      <dgm:spPr>
        <a:solidFill>
          <a:schemeClr val="accent6">
            <a:lumMod val="60000"/>
            <a:lumOff val="40000"/>
          </a:schemeClr>
        </a:solidFill>
        <a:ln>
          <a:solidFill>
            <a:schemeClr val="accent6">
              <a:lumMod val="50000"/>
            </a:schemeClr>
          </a:solidFill>
        </a:ln>
      </dgm:spPr>
    </dgm:pt>
    <dgm:pt modelId="{C1819281-7644-449A-82D6-54C35F6C5AFD}" type="pres">
      <dgm:prSet presAssocID="{9AB0A266-8AFB-4EA3-87A8-50C1CD39BE93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1648F2-29E3-435B-8691-8C7FF643E6A0}" type="pres">
      <dgm:prSet presAssocID="{9AB0A266-8AFB-4EA3-87A8-50C1CD39BE93}" presName="accent_6" presStyleCnt="0"/>
      <dgm:spPr/>
    </dgm:pt>
    <dgm:pt modelId="{3060B011-37EC-4106-8F6C-702A9CAE7760}" type="pres">
      <dgm:prSet presAssocID="{9AB0A266-8AFB-4EA3-87A8-50C1CD39BE93}" presName="accentRepeatNode" presStyleLbl="solidFgAcc1" presStyleIdx="5" presStyleCnt="6"/>
      <dgm:spPr>
        <a:solidFill>
          <a:schemeClr val="accent5">
            <a:lumMod val="60000"/>
            <a:lumOff val="40000"/>
          </a:schemeClr>
        </a:solidFill>
      </dgm:spPr>
    </dgm:pt>
  </dgm:ptLst>
  <dgm:cxnLst>
    <dgm:cxn modelId="{0FE75A62-712C-4F42-BB64-062E75001D14}" type="presOf" srcId="{FDDB28F7-E333-4F32-8D86-D32C2669E97E}" destId="{70BAA78F-54EE-4A2F-A905-E150FDC61160}" srcOrd="0" destOrd="0" presId="urn:microsoft.com/office/officeart/2008/layout/VerticalCurvedList"/>
    <dgm:cxn modelId="{2E25021D-29C1-4E9C-85F6-3D4C96DE4509}" type="presOf" srcId="{2E0A0037-12AE-40C3-8676-6C8CC9E6F89B}" destId="{9CBE8F4A-7A7C-49A1-A2F1-8BEC1AF3A1DB}" srcOrd="0" destOrd="0" presId="urn:microsoft.com/office/officeart/2008/layout/VerticalCurvedList"/>
    <dgm:cxn modelId="{E8367410-F3B6-4F82-8700-215AFAFD74D8}" type="presOf" srcId="{7A9BDEE8-08A0-4E61-8D1B-6FC725ACBA57}" destId="{318DD10F-FA77-44BB-99DA-5FB184566535}" srcOrd="0" destOrd="0" presId="urn:microsoft.com/office/officeart/2008/layout/VerticalCurvedList"/>
    <dgm:cxn modelId="{B05B7E4C-A5B1-4748-B89D-47704A97FC95}" srcId="{7A9BDEE8-08A0-4E61-8D1B-6FC725ACBA57}" destId="{FDDB28F7-E333-4F32-8D86-D32C2669E97E}" srcOrd="3" destOrd="0" parTransId="{9B8B09B4-456B-4C11-ACF7-835C58D3D194}" sibTransId="{30835DCD-C912-4405-90FA-9997CF3AAC4C}"/>
    <dgm:cxn modelId="{96991712-BD36-43AF-B8D9-5512C102B4B7}" srcId="{7A9BDEE8-08A0-4E61-8D1B-6FC725ACBA57}" destId="{2E0A0037-12AE-40C3-8676-6C8CC9E6F89B}" srcOrd="2" destOrd="0" parTransId="{C13DF338-06D6-4F83-BB07-CD5C6890DC96}" sibTransId="{1F90E501-90DE-4B49-B3B3-30E0F15D20EB}"/>
    <dgm:cxn modelId="{8FA4D30D-1DDE-431D-8B41-CBB37B1CCB03}" srcId="{7A9BDEE8-08A0-4E61-8D1B-6FC725ACBA57}" destId="{9AB0A266-8AFB-4EA3-87A8-50C1CD39BE93}" srcOrd="5" destOrd="0" parTransId="{654E710D-0EDC-428F-B099-24429F45695A}" sibTransId="{2919CB56-30A5-4E3D-BC81-14831EF66F73}"/>
    <dgm:cxn modelId="{230048FF-F5C1-498D-A800-FA547A0A848D}" srcId="{7A9BDEE8-08A0-4E61-8D1B-6FC725ACBA57}" destId="{A4A944B2-9E9A-4825-9089-4EDC702975CE}" srcOrd="0" destOrd="0" parTransId="{157FDC71-CDC9-45C8-80A5-5E697FA242D9}" sibTransId="{BD1B60B1-2B8E-4309-A7AB-81500EC72614}"/>
    <dgm:cxn modelId="{E04148D2-BADF-4471-BDEC-9D060FF41FB1}" type="presOf" srcId="{BD1B60B1-2B8E-4309-A7AB-81500EC72614}" destId="{D3BF6BEA-F023-4B54-AC89-4EABD3C03146}" srcOrd="0" destOrd="0" presId="urn:microsoft.com/office/officeart/2008/layout/VerticalCurvedList"/>
    <dgm:cxn modelId="{D7CEA908-EE56-4F42-8C60-92F2BCE02074}" type="presOf" srcId="{A4A944B2-9E9A-4825-9089-4EDC702975CE}" destId="{5525B0DE-8E97-4832-91D4-F55569F6AAD0}" srcOrd="0" destOrd="0" presId="urn:microsoft.com/office/officeart/2008/layout/VerticalCurvedList"/>
    <dgm:cxn modelId="{2C9E2395-06F0-4F01-BFDF-160D70CD7278}" srcId="{7A9BDEE8-08A0-4E61-8D1B-6FC725ACBA57}" destId="{A41514A3-3E21-4A04-B4AB-BE68A887FFC1}" srcOrd="4" destOrd="0" parTransId="{53F9AEBD-6DE9-49F4-93CF-D6144D73B6F1}" sibTransId="{66FFE61E-AD2D-4735-B47B-143D5F6DBA05}"/>
    <dgm:cxn modelId="{82A0F096-40A3-4AD8-97CE-46C573B0F06F}" type="presOf" srcId="{A41514A3-3E21-4A04-B4AB-BE68A887FFC1}" destId="{1D87EF1B-9E4F-45DA-A518-AE9CA5BDF16A}" srcOrd="0" destOrd="0" presId="urn:microsoft.com/office/officeart/2008/layout/VerticalCurvedList"/>
    <dgm:cxn modelId="{B0C48308-EABB-4D1E-BEE6-6485D2FF3AF3}" srcId="{7A9BDEE8-08A0-4E61-8D1B-6FC725ACBA57}" destId="{C82067FB-8785-4635-9339-D71A05D34438}" srcOrd="1" destOrd="0" parTransId="{7AD3229A-238E-416D-AF06-C5A013A10868}" sibTransId="{C2EFA3D0-373A-4FE9-8B55-EC1DA3CD0AE2}"/>
    <dgm:cxn modelId="{8740C0A4-6D01-4028-A77C-9E05B98F2E6B}" type="presOf" srcId="{C82067FB-8785-4635-9339-D71A05D34438}" destId="{61AA9F6E-B1EB-4676-9CED-87A2A0B25D1D}" srcOrd="0" destOrd="0" presId="urn:microsoft.com/office/officeart/2008/layout/VerticalCurvedList"/>
    <dgm:cxn modelId="{C3B6FDD4-900A-4336-A77E-9CC070E09F79}" type="presOf" srcId="{9AB0A266-8AFB-4EA3-87A8-50C1CD39BE93}" destId="{C1819281-7644-449A-82D6-54C35F6C5AFD}" srcOrd="0" destOrd="0" presId="urn:microsoft.com/office/officeart/2008/layout/VerticalCurvedList"/>
    <dgm:cxn modelId="{CC4B4AEB-4BA0-4E31-A94B-0378303F4942}" type="presParOf" srcId="{318DD10F-FA77-44BB-99DA-5FB184566535}" destId="{2DBEEA5B-AB94-43BB-A7FC-FCD8357226E4}" srcOrd="0" destOrd="0" presId="urn:microsoft.com/office/officeart/2008/layout/VerticalCurvedList"/>
    <dgm:cxn modelId="{1017A79C-263D-482A-A23C-E5EAF4941802}" type="presParOf" srcId="{2DBEEA5B-AB94-43BB-A7FC-FCD8357226E4}" destId="{7402FCCB-F4A1-477E-A7F9-063F69400C60}" srcOrd="0" destOrd="0" presId="urn:microsoft.com/office/officeart/2008/layout/VerticalCurvedList"/>
    <dgm:cxn modelId="{A9AEEE8D-5EFB-4BF1-9137-E0CD203A14B0}" type="presParOf" srcId="{7402FCCB-F4A1-477E-A7F9-063F69400C60}" destId="{490930E4-A093-49EE-AA58-0B3850662076}" srcOrd="0" destOrd="0" presId="urn:microsoft.com/office/officeart/2008/layout/VerticalCurvedList"/>
    <dgm:cxn modelId="{3341A610-2D27-4B2F-AF38-48BF2AC919B1}" type="presParOf" srcId="{7402FCCB-F4A1-477E-A7F9-063F69400C60}" destId="{D3BF6BEA-F023-4B54-AC89-4EABD3C03146}" srcOrd="1" destOrd="0" presId="urn:microsoft.com/office/officeart/2008/layout/VerticalCurvedList"/>
    <dgm:cxn modelId="{DB1A3D81-93D4-4C8A-A267-0353CACC3FDA}" type="presParOf" srcId="{7402FCCB-F4A1-477E-A7F9-063F69400C60}" destId="{38AC59E7-DFEF-4C0D-95F5-57323E8AD402}" srcOrd="2" destOrd="0" presId="urn:microsoft.com/office/officeart/2008/layout/VerticalCurvedList"/>
    <dgm:cxn modelId="{3EF98E54-7F3B-4202-8A89-48A8E6C8B672}" type="presParOf" srcId="{7402FCCB-F4A1-477E-A7F9-063F69400C60}" destId="{3445DFFB-207A-48B3-953C-A005F4B32581}" srcOrd="3" destOrd="0" presId="urn:microsoft.com/office/officeart/2008/layout/VerticalCurvedList"/>
    <dgm:cxn modelId="{BB083C1D-E14F-4591-AB80-D865703A7B6B}" type="presParOf" srcId="{2DBEEA5B-AB94-43BB-A7FC-FCD8357226E4}" destId="{5525B0DE-8E97-4832-91D4-F55569F6AAD0}" srcOrd="1" destOrd="0" presId="urn:microsoft.com/office/officeart/2008/layout/VerticalCurvedList"/>
    <dgm:cxn modelId="{67196F3C-A496-4085-A419-09188E96C96F}" type="presParOf" srcId="{2DBEEA5B-AB94-43BB-A7FC-FCD8357226E4}" destId="{B8D2730E-F2E3-4213-86FF-AEFFF29AED86}" srcOrd="2" destOrd="0" presId="urn:microsoft.com/office/officeart/2008/layout/VerticalCurvedList"/>
    <dgm:cxn modelId="{027DA263-249F-4BEA-9B44-07A3D531269D}" type="presParOf" srcId="{B8D2730E-F2E3-4213-86FF-AEFFF29AED86}" destId="{0754B084-11CE-4A5D-A0E6-9B6983ED1FCB}" srcOrd="0" destOrd="0" presId="urn:microsoft.com/office/officeart/2008/layout/VerticalCurvedList"/>
    <dgm:cxn modelId="{24DEF5AF-6706-4E12-A58F-1A066FB151F6}" type="presParOf" srcId="{2DBEEA5B-AB94-43BB-A7FC-FCD8357226E4}" destId="{61AA9F6E-B1EB-4676-9CED-87A2A0B25D1D}" srcOrd="3" destOrd="0" presId="urn:microsoft.com/office/officeart/2008/layout/VerticalCurvedList"/>
    <dgm:cxn modelId="{3BC7AFF0-F4F5-4C25-8F70-40421C51A6F0}" type="presParOf" srcId="{2DBEEA5B-AB94-43BB-A7FC-FCD8357226E4}" destId="{9166B611-37C9-4C2A-85AA-F4CC8A5D7BC1}" srcOrd="4" destOrd="0" presId="urn:microsoft.com/office/officeart/2008/layout/VerticalCurvedList"/>
    <dgm:cxn modelId="{72FEFFAF-1EC7-4D69-A74F-A5A3F4BDCC51}" type="presParOf" srcId="{9166B611-37C9-4C2A-85AA-F4CC8A5D7BC1}" destId="{8479D05D-B0C8-4791-AE52-9F5771546457}" srcOrd="0" destOrd="0" presId="urn:microsoft.com/office/officeart/2008/layout/VerticalCurvedList"/>
    <dgm:cxn modelId="{9B6C1DE7-5F5B-45F2-8D0C-7B982840BAC5}" type="presParOf" srcId="{2DBEEA5B-AB94-43BB-A7FC-FCD8357226E4}" destId="{9CBE8F4A-7A7C-49A1-A2F1-8BEC1AF3A1DB}" srcOrd="5" destOrd="0" presId="urn:microsoft.com/office/officeart/2008/layout/VerticalCurvedList"/>
    <dgm:cxn modelId="{B69EBC58-A287-46C0-A04A-5D38E297C46D}" type="presParOf" srcId="{2DBEEA5B-AB94-43BB-A7FC-FCD8357226E4}" destId="{DC59372E-FDF2-4463-809E-C699013FC8A0}" srcOrd="6" destOrd="0" presId="urn:microsoft.com/office/officeart/2008/layout/VerticalCurvedList"/>
    <dgm:cxn modelId="{81C7AA81-76EB-44B1-9BB2-D4840E5628CB}" type="presParOf" srcId="{DC59372E-FDF2-4463-809E-C699013FC8A0}" destId="{A23CFAAB-55BB-4929-A421-6D71053F1CF3}" srcOrd="0" destOrd="0" presId="urn:microsoft.com/office/officeart/2008/layout/VerticalCurvedList"/>
    <dgm:cxn modelId="{0E90CC31-8E27-4FB1-9AD2-5D2D0F668D29}" type="presParOf" srcId="{2DBEEA5B-AB94-43BB-A7FC-FCD8357226E4}" destId="{70BAA78F-54EE-4A2F-A905-E150FDC61160}" srcOrd="7" destOrd="0" presId="urn:microsoft.com/office/officeart/2008/layout/VerticalCurvedList"/>
    <dgm:cxn modelId="{D7D68694-BA81-41CF-B8FF-66B5E80590CD}" type="presParOf" srcId="{2DBEEA5B-AB94-43BB-A7FC-FCD8357226E4}" destId="{B229D426-0BD3-46BB-AC76-EDBEA9661F80}" srcOrd="8" destOrd="0" presId="urn:microsoft.com/office/officeart/2008/layout/VerticalCurvedList"/>
    <dgm:cxn modelId="{FDEB9123-54C1-47DE-A046-C87318AF7E88}" type="presParOf" srcId="{B229D426-0BD3-46BB-AC76-EDBEA9661F80}" destId="{707E4234-B6DE-425A-BDD7-CB6D0B1A954A}" srcOrd="0" destOrd="0" presId="urn:microsoft.com/office/officeart/2008/layout/VerticalCurvedList"/>
    <dgm:cxn modelId="{9EB6D00D-5BD1-4497-B1EA-19B683994AA5}" type="presParOf" srcId="{2DBEEA5B-AB94-43BB-A7FC-FCD8357226E4}" destId="{1D87EF1B-9E4F-45DA-A518-AE9CA5BDF16A}" srcOrd="9" destOrd="0" presId="urn:microsoft.com/office/officeart/2008/layout/VerticalCurvedList"/>
    <dgm:cxn modelId="{0D346A1C-0BFE-4C33-B087-C3FC34C46EE3}" type="presParOf" srcId="{2DBEEA5B-AB94-43BB-A7FC-FCD8357226E4}" destId="{FBC5B383-A17E-470D-921C-4EE90B422CB4}" srcOrd="10" destOrd="0" presId="urn:microsoft.com/office/officeart/2008/layout/VerticalCurvedList"/>
    <dgm:cxn modelId="{A06BDA24-F34F-4194-8E1F-AA8B7A5F9504}" type="presParOf" srcId="{FBC5B383-A17E-470D-921C-4EE90B422CB4}" destId="{54CA4984-F00A-466A-9489-3FB269FFDC26}" srcOrd="0" destOrd="0" presId="urn:microsoft.com/office/officeart/2008/layout/VerticalCurvedList"/>
    <dgm:cxn modelId="{535DBDC3-7389-461C-8168-AD20260727DA}" type="presParOf" srcId="{2DBEEA5B-AB94-43BB-A7FC-FCD8357226E4}" destId="{C1819281-7644-449A-82D6-54C35F6C5AFD}" srcOrd="11" destOrd="0" presId="urn:microsoft.com/office/officeart/2008/layout/VerticalCurvedList"/>
    <dgm:cxn modelId="{747DEC3B-6DFF-4B1F-B052-A1665C017EB2}" type="presParOf" srcId="{2DBEEA5B-AB94-43BB-A7FC-FCD8357226E4}" destId="{3F1648F2-29E3-435B-8691-8C7FF643E6A0}" srcOrd="12" destOrd="0" presId="urn:microsoft.com/office/officeart/2008/layout/VerticalCurvedList"/>
    <dgm:cxn modelId="{69533EBD-CBB5-4F4E-998C-87A695D77E45}" type="presParOf" srcId="{3F1648F2-29E3-435B-8691-8C7FF643E6A0}" destId="{3060B011-37EC-4106-8F6C-702A9CAE776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4D8074-616D-4C8F-815E-48D609EC6D22}" type="doc">
      <dgm:prSet loTypeId="urn:microsoft.com/office/officeart/2005/8/layout/default#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AFA56C5-A370-4DD1-90E1-24B588220CCE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провоцировать ребенка на агрессивные действия</a:t>
          </a:r>
          <a:r>
            <a:rPr lang="ru-RU" sz="1600" b="1" dirty="0" smtClean="0">
              <a:solidFill>
                <a:schemeClr val="tx1"/>
              </a:solidFill>
            </a:rPr>
            <a:t>;</a:t>
          </a:r>
          <a:endParaRPr lang="ru-RU" sz="1600" b="1" dirty="0">
            <a:solidFill>
              <a:schemeClr val="tx1"/>
            </a:solidFill>
          </a:endParaRPr>
        </a:p>
      </dgm:t>
    </dgm:pt>
    <dgm:pt modelId="{9C82CE66-5288-44F9-9ADB-F628B80B69CD}" type="parTrans" cxnId="{7F13D6E1-B95A-4ED3-B1C8-4D268F4E0715}">
      <dgm:prSet/>
      <dgm:spPr/>
      <dgm:t>
        <a:bodyPr/>
        <a:lstStyle/>
        <a:p>
          <a:endParaRPr lang="ru-RU"/>
        </a:p>
      </dgm:t>
    </dgm:pt>
    <dgm:pt modelId="{58C276A8-5AF8-4F4C-BC08-4B0DD0128D99}" type="sibTrans" cxnId="{7F13D6E1-B95A-4ED3-B1C8-4D268F4E0715}">
      <dgm:prSet/>
      <dgm:spPr/>
      <dgm:t>
        <a:bodyPr/>
        <a:lstStyle/>
        <a:p>
          <a:endParaRPr lang="ru-RU"/>
        </a:p>
      </dgm:t>
    </dgm:pt>
    <dgm:pt modelId="{4BB72A2D-8D17-4C82-9A73-F6256D89A30E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вызывать у него проявление жестокости по отношению к персонажам игры, в роли которых могут выступать играющие </a:t>
          </a:r>
          <a:r>
            <a:rPr lang="ru-RU" sz="1800" b="1" dirty="0" err="1" smtClean="0">
              <a:solidFill>
                <a:schemeClr val="tx1"/>
              </a:solidFill>
            </a:rPr>
            <a:t>партнѐры</a:t>
          </a:r>
          <a:endParaRPr lang="ru-RU" sz="1800" b="1" dirty="0">
            <a:solidFill>
              <a:schemeClr val="tx1"/>
            </a:solidFill>
          </a:endParaRPr>
        </a:p>
      </dgm:t>
    </dgm:pt>
    <dgm:pt modelId="{BFDE31D5-B7F6-4CED-8EE6-F5A45FE63E37}" type="parTrans" cxnId="{D6BC7766-5DDD-4C60-AE21-2EF0A5843362}">
      <dgm:prSet/>
      <dgm:spPr/>
      <dgm:t>
        <a:bodyPr/>
        <a:lstStyle/>
        <a:p>
          <a:endParaRPr lang="ru-RU"/>
        </a:p>
      </dgm:t>
    </dgm:pt>
    <dgm:pt modelId="{67294DA8-C8A0-443F-AEA8-3344EFFBA068}" type="sibTrans" cxnId="{D6BC7766-5DDD-4C60-AE21-2EF0A5843362}">
      <dgm:prSet/>
      <dgm:spPr/>
      <dgm:t>
        <a:bodyPr/>
        <a:lstStyle/>
        <a:p>
          <a:endParaRPr lang="ru-RU"/>
        </a:p>
      </dgm:t>
    </dgm:pt>
    <dgm:pt modelId="{C6026F5F-25FA-4196-83C9-567619CF5B60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провоцировать игровые сюжеты, связанные с безнравственностью и насилием;</a:t>
          </a:r>
          <a:endParaRPr lang="ru-RU" sz="1800" b="1" dirty="0">
            <a:solidFill>
              <a:schemeClr val="tx1"/>
            </a:solidFill>
          </a:endParaRPr>
        </a:p>
      </dgm:t>
    </dgm:pt>
    <dgm:pt modelId="{4548EB62-620C-45FB-A8D6-0A674D552E0E}" type="parTrans" cxnId="{853A902B-55C2-4FC8-8720-5AC98FD55858}">
      <dgm:prSet/>
      <dgm:spPr/>
      <dgm:t>
        <a:bodyPr/>
        <a:lstStyle/>
        <a:p>
          <a:endParaRPr lang="ru-RU"/>
        </a:p>
      </dgm:t>
    </dgm:pt>
    <dgm:pt modelId="{40F4A7DE-DB07-4702-AE9C-9061228FC63D}" type="sibTrans" cxnId="{853A902B-55C2-4FC8-8720-5AC98FD55858}">
      <dgm:prSet/>
      <dgm:spPr/>
      <dgm:t>
        <a:bodyPr/>
        <a:lstStyle/>
        <a:p>
          <a:endParaRPr lang="ru-RU"/>
        </a:p>
      </dgm:t>
    </dgm:pt>
    <dgm:pt modelId="{85B7A554-E5BE-4661-AEA6-35296AEB3796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вызывать у </a:t>
          </a:r>
          <a:r>
            <a:rPr lang="ru-RU" sz="1800" b="1" dirty="0" err="1" smtClean="0">
              <a:solidFill>
                <a:schemeClr val="tx1"/>
              </a:solidFill>
            </a:rPr>
            <a:t>ребѐнка </a:t>
          </a:r>
          <a:r>
            <a:rPr lang="ru-RU" sz="1800" b="1" dirty="0" smtClean="0">
              <a:solidFill>
                <a:schemeClr val="tx1"/>
              </a:solidFill>
            </a:rPr>
            <a:t>нездоровый интерес к сексуальным проблемам, выходящим за рамки его возрастной компетенции;</a:t>
          </a:r>
          <a:endParaRPr lang="ru-RU" sz="1800" b="1" dirty="0">
            <a:solidFill>
              <a:schemeClr val="tx1"/>
            </a:solidFill>
          </a:endParaRPr>
        </a:p>
      </dgm:t>
    </dgm:pt>
    <dgm:pt modelId="{DB836823-2390-4FA2-B853-408943024EB5}" type="parTrans" cxnId="{1D6D0D58-D6C1-437C-934D-DFFDACC02A24}">
      <dgm:prSet/>
      <dgm:spPr/>
      <dgm:t>
        <a:bodyPr/>
        <a:lstStyle/>
        <a:p>
          <a:endParaRPr lang="ru-RU"/>
        </a:p>
      </dgm:t>
    </dgm:pt>
    <dgm:pt modelId="{8F7A444D-0DF8-4C07-B196-83AF3D5A1F5B}" type="sibTrans" cxnId="{1D6D0D58-D6C1-437C-934D-DFFDACC02A24}">
      <dgm:prSet/>
      <dgm:spPr/>
      <dgm:t>
        <a:bodyPr/>
        <a:lstStyle/>
        <a:p>
          <a:endParaRPr lang="ru-RU"/>
        </a:p>
      </dgm:t>
    </dgm:pt>
    <dgm:pt modelId="{8CF3394F-AC1F-4989-9AF0-45C46DA13027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провоцировать </a:t>
          </a:r>
          <a:r>
            <a:rPr lang="ru-RU" sz="1800" b="1" dirty="0" err="1" smtClean="0">
              <a:solidFill>
                <a:schemeClr val="tx1"/>
              </a:solidFill>
            </a:rPr>
            <a:t>ребѐнка </a:t>
          </a:r>
          <a:r>
            <a:rPr lang="ru-RU" sz="1800" b="1" dirty="0" smtClean="0">
              <a:solidFill>
                <a:schemeClr val="tx1"/>
              </a:solidFill>
            </a:rPr>
            <a:t>на пренебрежительное или негативное отношение к расовым особенностям и физическим недостаткам других людей.</a:t>
          </a:r>
          <a:endParaRPr lang="ru-RU" sz="1800" b="1" dirty="0">
            <a:solidFill>
              <a:schemeClr val="tx1"/>
            </a:solidFill>
          </a:endParaRPr>
        </a:p>
      </dgm:t>
    </dgm:pt>
    <dgm:pt modelId="{D7EE0C71-91F1-4DF8-A066-DF878EF3F180}" type="parTrans" cxnId="{98CE0F0D-1802-4AD9-8561-20BD9B0455EB}">
      <dgm:prSet/>
      <dgm:spPr/>
      <dgm:t>
        <a:bodyPr/>
        <a:lstStyle/>
        <a:p>
          <a:endParaRPr lang="ru-RU"/>
        </a:p>
      </dgm:t>
    </dgm:pt>
    <dgm:pt modelId="{48643156-9DD0-4D97-BB79-03C73921308D}" type="sibTrans" cxnId="{98CE0F0D-1802-4AD9-8561-20BD9B0455EB}">
      <dgm:prSet/>
      <dgm:spPr/>
      <dgm:t>
        <a:bodyPr/>
        <a:lstStyle/>
        <a:p>
          <a:endParaRPr lang="ru-RU"/>
        </a:p>
      </dgm:t>
    </dgm:pt>
    <dgm:pt modelId="{1E82157C-D24E-42F4-AEFC-121B784EB0A3}" type="pres">
      <dgm:prSet presAssocID="{F44D8074-616D-4C8F-815E-48D609EC6D2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92A921D-7424-4FB1-95BA-0FEB32B7C570}" type="pres">
      <dgm:prSet presAssocID="{DAFA56C5-A370-4DD1-90E1-24B588220CCE}" presName="node" presStyleLbl="node1" presStyleIdx="0" presStyleCnt="5" custLinFactNeighborX="6067" custLinFactNeighborY="-582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E625DB-7918-4B5F-9005-648E04A9B1DA}" type="pres">
      <dgm:prSet presAssocID="{58C276A8-5AF8-4F4C-BC08-4B0DD0128D99}" presName="sibTrans" presStyleCnt="0"/>
      <dgm:spPr/>
    </dgm:pt>
    <dgm:pt modelId="{C542C0C7-6C5E-4ABC-873C-BAEB8003E9D6}" type="pres">
      <dgm:prSet presAssocID="{4BB72A2D-8D17-4C82-9A73-F6256D89A30E}" presName="node" presStyleLbl="node1" presStyleIdx="1" presStyleCnt="5" custScaleX="118988" custScaleY="122034" custLinFactNeighborX="2982" custLinFactNeighborY="-568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9DA286-8DA8-425F-A26D-A7A406D3A707}" type="pres">
      <dgm:prSet presAssocID="{67294DA8-C8A0-443F-AEA8-3344EFFBA068}" presName="sibTrans" presStyleCnt="0"/>
      <dgm:spPr/>
    </dgm:pt>
    <dgm:pt modelId="{BF49C240-3A87-4A8A-8D4C-C870F00A5D63}" type="pres">
      <dgm:prSet presAssocID="{C6026F5F-25FA-4196-83C9-567619CF5B60}" presName="node" presStyleLbl="node1" presStyleIdx="2" presStyleCnt="5" custLinFactNeighborX="-804" custLinFactNeighborY="-558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E72FC8-ED57-4529-B9B7-6E5AEB81E682}" type="pres">
      <dgm:prSet presAssocID="{40F4A7DE-DB07-4702-AE9C-9061228FC63D}" presName="sibTrans" presStyleCnt="0"/>
      <dgm:spPr/>
    </dgm:pt>
    <dgm:pt modelId="{504BA956-93F5-41BA-B092-A2712358EC22}" type="pres">
      <dgm:prSet presAssocID="{85B7A554-E5BE-4661-AEA6-35296AEB3796}" presName="node" presStyleLbl="node1" presStyleIdx="3" presStyleCnt="5" custScaleX="118843" custLinFactNeighborX="35749" custLinFactNeighborY="-582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FCFA58-73E6-4570-B342-F36B2B19270D}" type="pres">
      <dgm:prSet presAssocID="{8F7A444D-0DF8-4C07-B196-83AF3D5A1F5B}" presName="sibTrans" presStyleCnt="0"/>
      <dgm:spPr/>
    </dgm:pt>
    <dgm:pt modelId="{F729A26A-07B3-4151-BC11-24A66AD067BC}" type="pres">
      <dgm:prSet presAssocID="{8CF3394F-AC1F-4989-9AF0-45C46DA13027}" presName="node" presStyleLbl="node1" presStyleIdx="4" presStyleCnt="5" custScaleX="141211" custScaleY="106276" custLinFactNeighborX="-96149" custLinFactNeighborY="782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38AE556-40CF-48D1-BA8C-117A3808FF0A}" type="presOf" srcId="{4BB72A2D-8D17-4C82-9A73-F6256D89A30E}" destId="{C542C0C7-6C5E-4ABC-873C-BAEB8003E9D6}" srcOrd="0" destOrd="0" presId="urn:microsoft.com/office/officeart/2005/8/layout/default#3"/>
    <dgm:cxn modelId="{7F13D6E1-B95A-4ED3-B1C8-4D268F4E0715}" srcId="{F44D8074-616D-4C8F-815E-48D609EC6D22}" destId="{DAFA56C5-A370-4DD1-90E1-24B588220CCE}" srcOrd="0" destOrd="0" parTransId="{9C82CE66-5288-44F9-9ADB-F628B80B69CD}" sibTransId="{58C276A8-5AF8-4F4C-BC08-4B0DD0128D99}"/>
    <dgm:cxn modelId="{1D6D0D58-D6C1-437C-934D-DFFDACC02A24}" srcId="{F44D8074-616D-4C8F-815E-48D609EC6D22}" destId="{85B7A554-E5BE-4661-AEA6-35296AEB3796}" srcOrd="3" destOrd="0" parTransId="{DB836823-2390-4FA2-B853-408943024EB5}" sibTransId="{8F7A444D-0DF8-4C07-B196-83AF3D5A1F5B}"/>
    <dgm:cxn modelId="{B56995A8-C02B-4BBA-ACE1-2F681E27EDCC}" type="presOf" srcId="{F44D8074-616D-4C8F-815E-48D609EC6D22}" destId="{1E82157C-D24E-42F4-AEFC-121B784EB0A3}" srcOrd="0" destOrd="0" presId="urn:microsoft.com/office/officeart/2005/8/layout/default#3"/>
    <dgm:cxn modelId="{6373F8E0-7EFA-4F9C-A07D-53500EDF4C69}" type="presOf" srcId="{8CF3394F-AC1F-4989-9AF0-45C46DA13027}" destId="{F729A26A-07B3-4151-BC11-24A66AD067BC}" srcOrd="0" destOrd="0" presId="urn:microsoft.com/office/officeart/2005/8/layout/default#3"/>
    <dgm:cxn modelId="{25D4A216-4FBB-466C-9A95-A07F0B16440C}" type="presOf" srcId="{C6026F5F-25FA-4196-83C9-567619CF5B60}" destId="{BF49C240-3A87-4A8A-8D4C-C870F00A5D63}" srcOrd="0" destOrd="0" presId="urn:microsoft.com/office/officeart/2005/8/layout/default#3"/>
    <dgm:cxn modelId="{853A902B-55C2-4FC8-8720-5AC98FD55858}" srcId="{F44D8074-616D-4C8F-815E-48D609EC6D22}" destId="{C6026F5F-25FA-4196-83C9-567619CF5B60}" srcOrd="2" destOrd="0" parTransId="{4548EB62-620C-45FB-A8D6-0A674D552E0E}" sibTransId="{40F4A7DE-DB07-4702-AE9C-9061228FC63D}"/>
    <dgm:cxn modelId="{98CE0F0D-1802-4AD9-8561-20BD9B0455EB}" srcId="{F44D8074-616D-4C8F-815E-48D609EC6D22}" destId="{8CF3394F-AC1F-4989-9AF0-45C46DA13027}" srcOrd="4" destOrd="0" parTransId="{D7EE0C71-91F1-4DF8-A066-DF878EF3F180}" sibTransId="{48643156-9DD0-4D97-BB79-03C73921308D}"/>
    <dgm:cxn modelId="{D6BC7766-5DDD-4C60-AE21-2EF0A5843362}" srcId="{F44D8074-616D-4C8F-815E-48D609EC6D22}" destId="{4BB72A2D-8D17-4C82-9A73-F6256D89A30E}" srcOrd="1" destOrd="0" parTransId="{BFDE31D5-B7F6-4CED-8EE6-F5A45FE63E37}" sibTransId="{67294DA8-C8A0-443F-AEA8-3344EFFBA068}"/>
    <dgm:cxn modelId="{61AB558A-D605-4793-9B40-0463B1612194}" type="presOf" srcId="{85B7A554-E5BE-4661-AEA6-35296AEB3796}" destId="{504BA956-93F5-41BA-B092-A2712358EC22}" srcOrd="0" destOrd="0" presId="urn:microsoft.com/office/officeart/2005/8/layout/default#3"/>
    <dgm:cxn modelId="{C6EF2C90-8B83-4E7C-8974-FD20B96A8385}" type="presOf" srcId="{DAFA56C5-A370-4DD1-90E1-24B588220CCE}" destId="{E92A921D-7424-4FB1-95BA-0FEB32B7C570}" srcOrd="0" destOrd="0" presId="urn:microsoft.com/office/officeart/2005/8/layout/default#3"/>
    <dgm:cxn modelId="{C213A8D4-6E0A-4388-A0E6-3DD6B07C2D13}" type="presParOf" srcId="{1E82157C-D24E-42F4-AEFC-121B784EB0A3}" destId="{E92A921D-7424-4FB1-95BA-0FEB32B7C570}" srcOrd="0" destOrd="0" presId="urn:microsoft.com/office/officeart/2005/8/layout/default#3"/>
    <dgm:cxn modelId="{C3B1D25E-90AB-4824-9964-E587048A5F47}" type="presParOf" srcId="{1E82157C-D24E-42F4-AEFC-121B784EB0A3}" destId="{62E625DB-7918-4B5F-9005-648E04A9B1DA}" srcOrd="1" destOrd="0" presId="urn:microsoft.com/office/officeart/2005/8/layout/default#3"/>
    <dgm:cxn modelId="{1E003A22-DB8A-4532-9401-8E36E5E8CC23}" type="presParOf" srcId="{1E82157C-D24E-42F4-AEFC-121B784EB0A3}" destId="{C542C0C7-6C5E-4ABC-873C-BAEB8003E9D6}" srcOrd="2" destOrd="0" presId="urn:microsoft.com/office/officeart/2005/8/layout/default#3"/>
    <dgm:cxn modelId="{F0873EC9-3347-41BF-B119-1B364338E537}" type="presParOf" srcId="{1E82157C-D24E-42F4-AEFC-121B784EB0A3}" destId="{499DA286-8DA8-425F-A26D-A7A406D3A707}" srcOrd="3" destOrd="0" presId="urn:microsoft.com/office/officeart/2005/8/layout/default#3"/>
    <dgm:cxn modelId="{BAD7C7B1-9964-4A91-9A76-63C3721A4AC6}" type="presParOf" srcId="{1E82157C-D24E-42F4-AEFC-121B784EB0A3}" destId="{BF49C240-3A87-4A8A-8D4C-C870F00A5D63}" srcOrd="4" destOrd="0" presId="urn:microsoft.com/office/officeart/2005/8/layout/default#3"/>
    <dgm:cxn modelId="{D025E854-452B-4FFF-B751-30AF60049191}" type="presParOf" srcId="{1E82157C-D24E-42F4-AEFC-121B784EB0A3}" destId="{CCE72FC8-ED57-4529-B9B7-6E5AEB81E682}" srcOrd="5" destOrd="0" presId="urn:microsoft.com/office/officeart/2005/8/layout/default#3"/>
    <dgm:cxn modelId="{0625BEB7-36B9-4F29-95A0-1FF2D41BAB26}" type="presParOf" srcId="{1E82157C-D24E-42F4-AEFC-121B784EB0A3}" destId="{504BA956-93F5-41BA-B092-A2712358EC22}" srcOrd="6" destOrd="0" presId="urn:microsoft.com/office/officeart/2005/8/layout/default#3"/>
    <dgm:cxn modelId="{05CE43C5-1FE9-421B-BC43-D675F3E0F133}" type="presParOf" srcId="{1E82157C-D24E-42F4-AEFC-121B784EB0A3}" destId="{F9FCFA58-73E6-4570-B342-F36B2B19270D}" srcOrd="7" destOrd="0" presId="urn:microsoft.com/office/officeart/2005/8/layout/default#3"/>
    <dgm:cxn modelId="{35D69B55-BC9F-47FD-B44C-B3A022234CD7}" type="presParOf" srcId="{1E82157C-D24E-42F4-AEFC-121B784EB0A3}" destId="{F729A26A-07B3-4151-BC11-24A66AD067BC}" srcOrd="8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785F92-973B-4C0E-B9EC-93F83BB2C602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90370A43-25D3-4F85-A0F9-91F55E2B0806}">
      <dgm:prSet phldrT="[Текст]" custT="1"/>
      <dgm:spPr/>
      <dgm:t>
        <a:bodyPr/>
        <a:lstStyle/>
        <a:p>
          <a:r>
            <a:rPr lang="ru-RU" sz="2000" b="1" i="1" dirty="0" smtClean="0">
              <a:solidFill>
                <a:srgbClr val="0000CC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Принцип дистанции позиции</a:t>
          </a:r>
          <a:r>
            <a:rPr lang="ru-RU" sz="2000" dirty="0" smtClean="0">
              <a:solidFill>
                <a:srgbClr val="0000CC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000" b="1" dirty="0">
            <a:solidFill>
              <a:srgbClr val="0000CC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B7BB14-0DEF-4D53-BADD-17AE2482E166}" type="parTrans" cxnId="{BF4303E6-3B70-4E92-9AE4-904165C33CD6}">
      <dgm:prSet/>
      <dgm:spPr/>
      <dgm:t>
        <a:bodyPr/>
        <a:lstStyle/>
        <a:p>
          <a:endParaRPr lang="ru-RU"/>
        </a:p>
      </dgm:t>
    </dgm:pt>
    <dgm:pt modelId="{14592DDE-88CF-4BB2-A7D7-4433094A9120}" type="sibTrans" cxnId="{BF4303E6-3B70-4E92-9AE4-904165C33CD6}">
      <dgm:prSet/>
      <dgm:spPr/>
      <dgm:t>
        <a:bodyPr/>
        <a:lstStyle/>
        <a:p>
          <a:endParaRPr lang="ru-RU"/>
        </a:p>
      </dgm:t>
    </dgm:pt>
    <dgm:pt modelId="{BFBAC5FF-1F62-41E2-9F38-E965BB4F477E}">
      <dgm:prSet phldrT="[Текст]" custT="1"/>
      <dgm:spPr/>
      <dgm:t>
        <a:bodyPr/>
        <a:lstStyle/>
        <a:p>
          <a:r>
            <a:rPr lang="ru-RU" sz="2000" b="1" i="1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Принцип активности</a:t>
          </a:r>
          <a:r>
            <a:rPr lang="ru-RU" sz="2000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000" b="1" dirty="0">
            <a:solidFill>
              <a:srgbClr val="0000CC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56C166-1A8D-40E4-AC63-7FD9533DE1E3}" type="parTrans" cxnId="{7769B3EA-374D-4305-B74D-FAD1EB6DD848}">
      <dgm:prSet/>
      <dgm:spPr/>
      <dgm:t>
        <a:bodyPr/>
        <a:lstStyle/>
        <a:p>
          <a:endParaRPr lang="ru-RU"/>
        </a:p>
      </dgm:t>
    </dgm:pt>
    <dgm:pt modelId="{2D042D24-5EBE-449C-8F73-2B7039378786}" type="sibTrans" cxnId="{7769B3EA-374D-4305-B74D-FAD1EB6DD848}">
      <dgm:prSet/>
      <dgm:spPr/>
      <dgm:t>
        <a:bodyPr/>
        <a:lstStyle/>
        <a:p>
          <a:endParaRPr lang="ru-RU"/>
        </a:p>
      </dgm:t>
    </dgm:pt>
    <dgm:pt modelId="{DC2E0587-7003-41BB-88BC-69B2EF69C942}">
      <dgm:prSet phldrT="[Текст]" custT="1"/>
      <dgm:spPr/>
      <dgm:t>
        <a:bodyPr/>
        <a:lstStyle/>
        <a:p>
          <a:r>
            <a:rPr lang="ru-RU" sz="2000" b="1" i="1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Принцип стабильности-динамичности</a:t>
          </a:r>
          <a:r>
            <a:rPr lang="ru-RU" sz="2000" i="1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000" b="1" dirty="0">
            <a:solidFill>
              <a:srgbClr val="0000CC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9432DE-732B-4827-9715-44CF8A3D0780}" type="parTrans" cxnId="{8720575D-392C-4B9B-94AE-1641BE4BBAB8}">
      <dgm:prSet/>
      <dgm:spPr/>
      <dgm:t>
        <a:bodyPr/>
        <a:lstStyle/>
        <a:p>
          <a:endParaRPr lang="ru-RU"/>
        </a:p>
      </dgm:t>
    </dgm:pt>
    <dgm:pt modelId="{10EE22F1-F192-4317-A47D-F95C07529A8B}" type="sibTrans" cxnId="{8720575D-392C-4B9B-94AE-1641BE4BBAB8}">
      <dgm:prSet/>
      <dgm:spPr/>
      <dgm:t>
        <a:bodyPr/>
        <a:lstStyle/>
        <a:p>
          <a:endParaRPr lang="ru-RU"/>
        </a:p>
      </dgm:t>
    </dgm:pt>
    <dgm:pt modelId="{5AB3B239-3DA9-4449-8BB3-9B227B6F1D1F}">
      <dgm:prSet phldrT="[Текст]" custT="1"/>
      <dgm:spPr/>
      <dgm:t>
        <a:bodyPr/>
        <a:lstStyle/>
        <a:p>
          <a:r>
            <a:rPr lang="ru-RU" sz="2000" b="1" i="1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Принцип </a:t>
          </a:r>
          <a:r>
            <a:rPr lang="ru-RU" sz="2000" b="1" i="1" dirty="0" err="1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этапности</a:t>
          </a:r>
          <a:r>
            <a:rPr lang="ru-RU" sz="2000" b="1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i="1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 учета возрастных особенностей ребёнка</a:t>
          </a:r>
          <a:r>
            <a:rPr lang="ru-RU" sz="2000" i="1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000" b="1" dirty="0">
            <a:solidFill>
              <a:srgbClr val="0000CC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A77ECA-F6A3-4D79-B8E3-D9352FB5E300}" type="parTrans" cxnId="{1413D204-E2B6-465A-BF22-F827B68CC15C}">
      <dgm:prSet/>
      <dgm:spPr/>
      <dgm:t>
        <a:bodyPr/>
        <a:lstStyle/>
        <a:p>
          <a:endParaRPr lang="ru-RU"/>
        </a:p>
      </dgm:t>
    </dgm:pt>
    <dgm:pt modelId="{9CCE90C5-4410-4D99-99E1-6F53FB91FFD8}" type="sibTrans" cxnId="{1413D204-E2B6-465A-BF22-F827B68CC15C}">
      <dgm:prSet/>
      <dgm:spPr/>
      <dgm:t>
        <a:bodyPr/>
        <a:lstStyle/>
        <a:p>
          <a:endParaRPr lang="ru-RU"/>
        </a:p>
      </dgm:t>
    </dgm:pt>
    <dgm:pt modelId="{AD604298-64AA-4021-A8D8-3B31C2B58F99}">
      <dgm:prSet phldrT="[Текст]" custT="1"/>
      <dgm:spPr/>
      <dgm:t>
        <a:bodyPr/>
        <a:lstStyle/>
        <a:p>
          <a:r>
            <a:rPr lang="ru-RU" sz="2000" b="1" i="1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Гендерный принцип</a:t>
          </a:r>
          <a:r>
            <a:rPr lang="ru-RU" sz="2000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000" b="1" dirty="0">
            <a:solidFill>
              <a:srgbClr val="0000CC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CCFB78-86C6-4A48-BB42-E16031ECC471}" type="parTrans" cxnId="{CB555154-E2A9-47B5-A9CF-D2602BA21F7E}">
      <dgm:prSet/>
      <dgm:spPr/>
      <dgm:t>
        <a:bodyPr/>
        <a:lstStyle/>
        <a:p>
          <a:endParaRPr lang="ru-RU"/>
        </a:p>
      </dgm:t>
    </dgm:pt>
    <dgm:pt modelId="{75C8B952-1383-490F-AD92-CB4FEEBE05AB}" type="sibTrans" cxnId="{CB555154-E2A9-47B5-A9CF-D2602BA21F7E}">
      <dgm:prSet/>
      <dgm:spPr/>
      <dgm:t>
        <a:bodyPr/>
        <a:lstStyle/>
        <a:p>
          <a:endParaRPr lang="ru-RU"/>
        </a:p>
      </dgm:t>
    </dgm:pt>
    <dgm:pt modelId="{B6363BA2-DAEE-4727-BA33-25F6DF8D619F}">
      <dgm:prSet phldrT="[Текст]" custT="1"/>
      <dgm:spPr/>
      <dgm:t>
        <a:bodyPr/>
        <a:lstStyle/>
        <a:p>
          <a:r>
            <a:rPr lang="ru-RU" sz="2000" b="1" i="1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Принцип комплексирования и гибкого зонирования</a:t>
          </a:r>
          <a:r>
            <a:rPr lang="ru-RU" sz="2000" i="1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000" b="1" dirty="0">
            <a:solidFill>
              <a:srgbClr val="0000CC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867CCD-66A6-4C8E-A20F-4B98A3F5C922}" type="parTrans" cxnId="{316611A6-7793-4662-8A11-7E731CC54923}">
      <dgm:prSet/>
      <dgm:spPr/>
      <dgm:t>
        <a:bodyPr/>
        <a:lstStyle/>
        <a:p>
          <a:endParaRPr lang="ru-RU"/>
        </a:p>
      </dgm:t>
    </dgm:pt>
    <dgm:pt modelId="{D73A3507-3709-427A-8094-260343BAA56E}" type="sibTrans" cxnId="{316611A6-7793-4662-8A11-7E731CC54923}">
      <dgm:prSet/>
      <dgm:spPr/>
      <dgm:t>
        <a:bodyPr/>
        <a:lstStyle/>
        <a:p>
          <a:endParaRPr lang="ru-RU"/>
        </a:p>
      </dgm:t>
    </dgm:pt>
    <dgm:pt modelId="{559E44DD-4221-4A15-803A-00279EB3C30E}">
      <dgm:prSet phldrT="[Текст]" custT="1"/>
      <dgm:spPr/>
      <dgm:t>
        <a:bodyPr/>
        <a:lstStyle/>
        <a:p>
          <a:r>
            <a:rPr lang="ru-RU" sz="2000" b="1" i="1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Принцип сочетания привычных и неординарных элементов</a:t>
          </a:r>
          <a:endParaRPr lang="ru-RU" sz="2000" b="1" dirty="0">
            <a:solidFill>
              <a:srgbClr val="0000CC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88CB69-FC9F-4ADF-8926-88C3699FCE8F}" type="parTrans" cxnId="{77D9C1E0-D1E8-4CC9-9D40-CCA170AD5742}">
      <dgm:prSet/>
      <dgm:spPr/>
      <dgm:t>
        <a:bodyPr/>
        <a:lstStyle/>
        <a:p>
          <a:endParaRPr lang="ru-RU"/>
        </a:p>
      </dgm:t>
    </dgm:pt>
    <dgm:pt modelId="{40C6A980-82A7-4B90-8411-41A6DC09A222}" type="sibTrans" cxnId="{77D9C1E0-D1E8-4CC9-9D40-CCA170AD5742}">
      <dgm:prSet/>
      <dgm:spPr/>
      <dgm:t>
        <a:bodyPr/>
        <a:lstStyle/>
        <a:p>
          <a:endParaRPr lang="ru-RU"/>
        </a:p>
      </dgm:t>
    </dgm:pt>
    <dgm:pt modelId="{712E3CC1-49A3-4E94-99A1-90C4AF1687ED}" type="pres">
      <dgm:prSet presAssocID="{34785F92-973B-4C0E-B9EC-93F83BB2C60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1D4125D-E1D4-4F18-BE6C-DE5DAD165A16}" type="pres">
      <dgm:prSet presAssocID="{90370A43-25D3-4F85-A0F9-91F55E2B0806}" presName="parentLin" presStyleCnt="0"/>
      <dgm:spPr/>
    </dgm:pt>
    <dgm:pt modelId="{6E10622E-3E9E-44B9-A390-DC46293C3B1D}" type="pres">
      <dgm:prSet presAssocID="{90370A43-25D3-4F85-A0F9-91F55E2B0806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F9AECE34-3E7E-459E-B61B-1225E1F20275}" type="pres">
      <dgm:prSet presAssocID="{90370A43-25D3-4F85-A0F9-91F55E2B0806}" presName="parentText" presStyleLbl="node1" presStyleIdx="0" presStyleCnt="7" custScaleX="142857" custScaleY="18866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2E686A-8229-4432-9018-D3D052209E89}" type="pres">
      <dgm:prSet presAssocID="{90370A43-25D3-4F85-A0F9-91F55E2B0806}" presName="negativeSpace" presStyleCnt="0"/>
      <dgm:spPr/>
    </dgm:pt>
    <dgm:pt modelId="{B443BA38-5CDC-43E5-ACD5-9E970473FCDF}" type="pres">
      <dgm:prSet presAssocID="{90370A43-25D3-4F85-A0F9-91F55E2B0806}" presName="childText" presStyleLbl="conFgAcc1" presStyleIdx="0" presStyleCnt="7">
        <dgm:presLayoutVars>
          <dgm:bulletEnabled val="1"/>
        </dgm:presLayoutVars>
      </dgm:prSet>
      <dgm:spPr/>
    </dgm:pt>
    <dgm:pt modelId="{03471F2A-CB66-43CE-BEFE-5911C222D38A}" type="pres">
      <dgm:prSet presAssocID="{14592DDE-88CF-4BB2-A7D7-4433094A9120}" presName="spaceBetweenRectangles" presStyleCnt="0"/>
      <dgm:spPr/>
    </dgm:pt>
    <dgm:pt modelId="{6DFD6544-1DCA-49AB-B326-2C5FDCA4FF37}" type="pres">
      <dgm:prSet presAssocID="{BFBAC5FF-1F62-41E2-9F38-E965BB4F477E}" presName="parentLin" presStyleCnt="0"/>
      <dgm:spPr/>
    </dgm:pt>
    <dgm:pt modelId="{8A1A422F-4D77-40FF-9BDD-C507EAEFE39F}" type="pres">
      <dgm:prSet presAssocID="{BFBAC5FF-1F62-41E2-9F38-E965BB4F477E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F9AC3DC6-40F5-4E20-8CF3-7DA45DF032DF}" type="pres">
      <dgm:prSet presAssocID="{BFBAC5FF-1F62-41E2-9F38-E965BB4F477E}" presName="parentText" presStyleLbl="node1" presStyleIdx="1" presStyleCnt="7" custScaleX="142857" custScaleY="1532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8465BB-144A-49B7-A326-E2EEE58044A9}" type="pres">
      <dgm:prSet presAssocID="{BFBAC5FF-1F62-41E2-9F38-E965BB4F477E}" presName="negativeSpace" presStyleCnt="0"/>
      <dgm:spPr/>
    </dgm:pt>
    <dgm:pt modelId="{FB9288C5-1C3C-423B-B3DA-8EC374DBF402}" type="pres">
      <dgm:prSet presAssocID="{BFBAC5FF-1F62-41E2-9F38-E965BB4F477E}" presName="childText" presStyleLbl="conFg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C4C758-3C04-48AB-83F6-22CB0ECDCB14}" type="pres">
      <dgm:prSet presAssocID="{2D042D24-5EBE-449C-8F73-2B7039378786}" presName="spaceBetweenRectangles" presStyleCnt="0"/>
      <dgm:spPr/>
    </dgm:pt>
    <dgm:pt modelId="{601B1DDC-4CF4-47C7-8DC8-E65290C6E414}" type="pres">
      <dgm:prSet presAssocID="{DC2E0587-7003-41BB-88BC-69B2EF69C942}" presName="parentLin" presStyleCnt="0"/>
      <dgm:spPr/>
    </dgm:pt>
    <dgm:pt modelId="{1DD7E143-1344-453D-B514-0CF23706F97B}" type="pres">
      <dgm:prSet presAssocID="{DC2E0587-7003-41BB-88BC-69B2EF69C942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3CAA6AE2-16E9-40DD-BAF4-E65C913B7FAC}" type="pres">
      <dgm:prSet presAssocID="{DC2E0587-7003-41BB-88BC-69B2EF69C942}" presName="parentText" presStyleLbl="node1" presStyleIdx="2" presStyleCnt="7" custScaleX="142857" custScaleY="17818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03D3F2-48D3-4FE3-906A-5FA2018AACE4}" type="pres">
      <dgm:prSet presAssocID="{DC2E0587-7003-41BB-88BC-69B2EF69C942}" presName="negativeSpace" presStyleCnt="0"/>
      <dgm:spPr/>
    </dgm:pt>
    <dgm:pt modelId="{75B9D3F0-E532-472D-B136-8C875F117751}" type="pres">
      <dgm:prSet presAssocID="{DC2E0587-7003-41BB-88BC-69B2EF69C942}" presName="childText" presStyleLbl="conFgAcc1" presStyleIdx="2" presStyleCnt="7">
        <dgm:presLayoutVars>
          <dgm:bulletEnabled val="1"/>
        </dgm:presLayoutVars>
      </dgm:prSet>
      <dgm:spPr/>
    </dgm:pt>
    <dgm:pt modelId="{475D1239-AAB3-4B26-A0D4-EDF2CBF1BCBB}" type="pres">
      <dgm:prSet presAssocID="{10EE22F1-F192-4317-A47D-F95C07529A8B}" presName="spaceBetweenRectangles" presStyleCnt="0"/>
      <dgm:spPr/>
    </dgm:pt>
    <dgm:pt modelId="{BF8D8369-2DCD-489C-A2BB-CE4ACB3506F1}" type="pres">
      <dgm:prSet presAssocID="{AD604298-64AA-4021-A8D8-3B31C2B58F99}" presName="parentLin" presStyleCnt="0"/>
      <dgm:spPr/>
    </dgm:pt>
    <dgm:pt modelId="{1EBD9F6B-469D-44A2-9C06-A50CCFACF6E9}" type="pres">
      <dgm:prSet presAssocID="{AD604298-64AA-4021-A8D8-3B31C2B58F99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7A4D6EB2-BD81-47D4-9871-94FEEB77CDE9}" type="pres">
      <dgm:prSet presAssocID="{AD604298-64AA-4021-A8D8-3B31C2B58F99}" presName="parentText" presStyleLbl="node1" presStyleIdx="3" presStyleCnt="7" custScaleX="142857" custScaleY="13542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EE9513-B51A-41C0-89A5-882A0109FC74}" type="pres">
      <dgm:prSet presAssocID="{AD604298-64AA-4021-A8D8-3B31C2B58F99}" presName="negativeSpace" presStyleCnt="0"/>
      <dgm:spPr/>
    </dgm:pt>
    <dgm:pt modelId="{270376D5-D6E7-49FD-9B48-0D51073783B1}" type="pres">
      <dgm:prSet presAssocID="{AD604298-64AA-4021-A8D8-3B31C2B58F99}" presName="childText" presStyleLbl="conFgAcc1" presStyleIdx="3" presStyleCnt="7">
        <dgm:presLayoutVars>
          <dgm:bulletEnabled val="1"/>
        </dgm:presLayoutVars>
      </dgm:prSet>
      <dgm:spPr/>
    </dgm:pt>
    <dgm:pt modelId="{EC5B2A9A-2C73-4672-9C60-7811F8C37069}" type="pres">
      <dgm:prSet presAssocID="{75C8B952-1383-490F-AD92-CB4FEEBE05AB}" presName="spaceBetweenRectangles" presStyleCnt="0"/>
      <dgm:spPr/>
    </dgm:pt>
    <dgm:pt modelId="{AF30CFEB-241D-481D-A383-50A07F842FAC}" type="pres">
      <dgm:prSet presAssocID="{559E44DD-4221-4A15-803A-00279EB3C30E}" presName="parentLin" presStyleCnt="0"/>
      <dgm:spPr/>
    </dgm:pt>
    <dgm:pt modelId="{81ADE539-6E3B-477E-8EB2-E1AB59BCE76C}" type="pres">
      <dgm:prSet presAssocID="{559E44DD-4221-4A15-803A-00279EB3C30E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03D4EC2F-BD2E-469D-9923-5CA567946591}" type="pres">
      <dgm:prSet presAssocID="{559E44DD-4221-4A15-803A-00279EB3C30E}" presName="parentText" presStyleLbl="node1" presStyleIdx="4" presStyleCnt="7" custScaleX="142857" custScaleY="15062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6330F1-FDDE-4BA2-A345-06FBDBF7DEDC}" type="pres">
      <dgm:prSet presAssocID="{559E44DD-4221-4A15-803A-00279EB3C30E}" presName="negativeSpace" presStyleCnt="0"/>
      <dgm:spPr/>
    </dgm:pt>
    <dgm:pt modelId="{A585EAAD-36B0-4E7A-9EB2-990C6DD9D160}" type="pres">
      <dgm:prSet presAssocID="{559E44DD-4221-4A15-803A-00279EB3C30E}" presName="childText" presStyleLbl="conFgAcc1" presStyleIdx="4" presStyleCnt="7">
        <dgm:presLayoutVars>
          <dgm:bulletEnabled val="1"/>
        </dgm:presLayoutVars>
      </dgm:prSet>
      <dgm:spPr/>
    </dgm:pt>
    <dgm:pt modelId="{7979F718-2E01-4D5C-88F4-BAED3FA68728}" type="pres">
      <dgm:prSet presAssocID="{40C6A980-82A7-4B90-8411-41A6DC09A222}" presName="spaceBetweenRectangles" presStyleCnt="0"/>
      <dgm:spPr/>
    </dgm:pt>
    <dgm:pt modelId="{C63664B3-9206-4B78-A147-BE4E30DAF223}" type="pres">
      <dgm:prSet presAssocID="{B6363BA2-DAEE-4727-BA33-25F6DF8D619F}" presName="parentLin" presStyleCnt="0"/>
      <dgm:spPr/>
    </dgm:pt>
    <dgm:pt modelId="{33C72AA3-8130-4840-B64B-9231EDADC60A}" type="pres">
      <dgm:prSet presAssocID="{B6363BA2-DAEE-4727-BA33-25F6DF8D619F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9A0142F4-8DFD-437B-9FD7-517792C42181}" type="pres">
      <dgm:prSet presAssocID="{B6363BA2-DAEE-4727-BA33-25F6DF8D619F}" presName="parentText" presStyleLbl="node1" presStyleIdx="5" presStyleCnt="7" custScaleX="142857" custScaleY="122165" custLinFactY="100000" custLinFactNeighborX="14549" custLinFactNeighborY="11845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326435-B55C-4001-8C8F-72AF14D10E78}" type="pres">
      <dgm:prSet presAssocID="{B6363BA2-DAEE-4727-BA33-25F6DF8D619F}" presName="negativeSpace" presStyleCnt="0"/>
      <dgm:spPr/>
    </dgm:pt>
    <dgm:pt modelId="{4C6907CD-3F91-495E-9392-F741CF0EA01C}" type="pres">
      <dgm:prSet presAssocID="{B6363BA2-DAEE-4727-BA33-25F6DF8D619F}" presName="childText" presStyleLbl="conFgAcc1" presStyleIdx="5" presStyleCnt="7" custLinFactY="64212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4B1866-D3DF-47B4-AE7A-496722EF6625}" type="pres">
      <dgm:prSet presAssocID="{D73A3507-3709-427A-8094-260343BAA56E}" presName="spaceBetweenRectangles" presStyleCnt="0"/>
      <dgm:spPr/>
    </dgm:pt>
    <dgm:pt modelId="{8F073ECA-DA17-47C5-8746-C260D95CCA13}" type="pres">
      <dgm:prSet presAssocID="{5AB3B239-3DA9-4449-8BB3-9B227B6F1D1F}" presName="parentLin" presStyleCnt="0"/>
      <dgm:spPr/>
    </dgm:pt>
    <dgm:pt modelId="{49A3E870-3E3D-4ED0-9A5A-8480C1B1AC76}" type="pres">
      <dgm:prSet presAssocID="{5AB3B239-3DA9-4449-8BB3-9B227B6F1D1F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14D1115F-277F-462A-A659-84844831F238}" type="pres">
      <dgm:prSet presAssocID="{5AB3B239-3DA9-4449-8BB3-9B227B6F1D1F}" presName="parentText" presStyleLbl="node1" presStyleIdx="6" presStyleCnt="7" custScaleX="142857" custScaleY="169013" custLinFactY="-76909" custLinFactNeighborX="14549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75B9A5-C555-424C-ACDC-F135C9D2AF1D}" type="pres">
      <dgm:prSet presAssocID="{5AB3B239-3DA9-4449-8BB3-9B227B6F1D1F}" presName="negativeSpace" presStyleCnt="0"/>
      <dgm:spPr/>
    </dgm:pt>
    <dgm:pt modelId="{43C7D312-1056-4B9D-82B2-C06D7BB1C56B}" type="pres">
      <dgm:prSet presAssocID="{5AB3B239-3DA9-4449-8BB3-9B227B6F1D1F}" presName="childText" presStyleLbl="conFgAcc1" presStyleIdx="6" presStyleCnt="7" custLinFactNeighborY="911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D9C1E0-D1E8-4CC9-9D40-CCA170AD5742}" srcId="{34785F92-973B-4C0E-B9EC-93F83BB2C602}" destId="{559E44DD-4221-4A15-803A-00279EB3C30E}" srcOrd="4" destOrd="0" parTransId="{2688CB69-FC9F-4ADF-8926-88C3699FCE8F}" sibTransId="{40C6A980-82A7-4B90-8411-41A6DC09A222}"/>
    <dgm:cxn modelId="{061F1281-A5F8-4580-801B-2C7966ABDF8A}" type="presOf" srcId="{DC2E0587-7003-41BB-88BC-69B2EF69C942}" destId="{1DD7E143-1344-453D-B514-0CF23706F97B}" srcOrd="0" destOrd="0" presId="urn:microsoft.com/office/officeart/2005/8/layout/list1"/>
    <dgm:cxn modelId="{F458B7D6-59BA-42BC-A301-29AE59FE11B5}" type="presOf" srcId="{BFBAC5FF-1F62-41E2-9F38-E965BB4F477E}" destId="{F9AC3DC6-40F5-4E20-8CF3-7DA45DF032DF}" srcOrd="1" destOrd="0" presId="urn:microsoft.com/office/officeart/2005/8/layout/list1"/>
    <dgm:cxn modelId="{8720575D-392C-4B9B-94AE-1641BE4BBAB8}" srcId="{34785F92-973B-4C0E-B9EC-93F83BB2C602}" destId="{DC2E0587-7003-41BB-88BC-69B2EF69C942}" srcOrd="2" destOrd="0" parTransId="{B99432DE-732B-4827-9715-44CF8A3D0780}" sibTransId="{10EE22F1-F192-4317-A47D-F95C07529A8B}"/>
    <dgm:cxn modelId="{7769B3EA-374D-4305-B74D-FAD1EB6DD848}" srcId="{34785F92-973B-4C0E-B9EC-93F83BB2C602}" destId="{BFBAC5FF-1F62-41E2-9F38-E965BB4F477E}" srcOrd="1" destOrd="0" parTransId="{FE56C166-1A8D-40E4-AC63-7FD9533DE1E3}" sibTransId="{2D042D24-5EBE-449C-8F73-2B7039378786}"/>
    <dgm:cxn modelId="{411B80BB-E105-417C-BE67-EB3B28E68717}" type="presOf" srcId="{90370A43-25D3-4F85-A0F9-91F55E2B0806}" destId="{F9AECE34-3E7E-459E-B61B-1225E1F20275}" srcOrd="1" destOrd="0" presId="urn:microsoft.com/office/officeart/2005/8/layout/list1"/>
    <dgm:cxn modelId="{316611A6-7793-4662-8A11-7E731CC54923}" srcId="{34785F92-973B-4C0E-B9EC-93F83BB2C602}" destId="{B6363BA2-DAEE-4727-BA33-25F6DF8D619F}" srcOrd="5" destOrd="0" parTransId="{45867CCD-66A6-4C8E-A20F-4B98A3F5C922}" sibTransId="{D73A3507-3709-427A-8094-260343BAA56E}"/>
    <dgm:cxn modelId="{DB753A21-D0B3-4A82-99E9-C6679973EE19}" type="presOf" srcId="{B6363BA2-DAEE-4727-BA33-25F6DF8D619F}" destId="{33C72AA3-8130-4840-B64B-9231EDADC60A}" srcOrd="0" destOrd="0" presId="urn:microsoft.com/office/officeart/2005/8/layout/list1"/>
    <dgm:cxn modelId="{BF4303E6-3B70-4E92-9AE4-904165C33CD6}" srcId="{34785F92-973B-4C0E-B9EC-93F83BB2C602}" destId="{90370A43-25D3-4F85-A0F9-91F55E2B0806}" srcOrd="0" destOrd="0" parTransId="{ACB7BB14-0DEF-4D53-BADD-17AE2482E166}" sibTransId="{14592DDE-88CF-4BB2-A7D7-4433094A9120}"/>
    <dgm:cxn modelId="{3CF0E457-65D5-4087-AD40-5929904A5BE5}" type="presOf" srcId="{AD604298-64AA-4021-A8D8-3B31C2B58F99}" destId="{1EBD9F6B-469D-44A2-9C06-A50CCFACF6E9}" srcOrd="0" destOrd="0" presId="urn:microsoft.com/office/officeart/2005/8/layout/list1"/>
    <dgm:cxn modelId="{CC47AC6D-7819-4D15-950E-EA092FB40D53}" type="presOf" srcId="{559E44DD-4221-4A15-803A-00279EB3C30E}" destId="{81ADE539-6E3B-477E-8EB2-E1AB59BCE76C}" srcOrd="0" destOrd="0" presId="urn:microsoft.com/office/officeart/2005/8/layout/list1"/>
    <dgm:cxn modelId="{780AE5AD-4BCF-483F-A14A-4F2C4FBAAA0E}" type="presOf" srcId="{BFBAC5FF-1F62-41E2-9F38-E965BB4F477E}" destId="{8A1A422F-4D77-40FF-9BDD-C507EAEFE39F}" srcOrd="0" destOrd="0" presId="urn:microsoft.com/office/officeart/2005/8/layout/list1"/>
    <dgm:cxn modelId="{683619FC-3744-4AAA-94CC-F7F57F089BA2}" type="presOf" srcId="{B6363BA2-DAEE-4727-BA33-25F6DF8D619F}" destId="{9A0142F4-8DFD-437B-9FD7-517792C42181}" srcOrd="1" destOrd="0" presId="urn:microsoft.com/office/officeart/2005/8/layout/list1"/>
    <dgm:cxn modelId="{CB555154-E2A9-47B5-A9CF-D2602BA21F7E}" srcId="{34785F92-973B-4C0E-B9EC-93F83BB2C602}" destId="{AD604298-64AA-4021-A8D8-3B31C2B58F99}" srcOrd="3" destOrd="0" parTransId="{53CCFB78-86C6-4A48-BB42-E16031ECC471}" sibTransId="{75C8B952-1383-490F-AD92-CB4FEEBE05AB}"/>
    <dgm:cxn modelId="{C20A9CE4-8176-45B3-B30E-A3709CD5724F}" type="presOf" srcId="{DC2E0587-7003-41BB-88BC-69B2EF69C942}" destId="{3CAA6AE2-16E9-40DD-BAF4-E65C913B7FAC}" srcOrd="1" destOrd="0" presId="urn:microsoft.com/office/officeart/2005/8/layout/list1"/>
    <dgm:cxn modelId="{8DE43512-6ABC-42FC-BB48-F78F28625EEA}" type="presOf" srcId="{AD604298-64AA-4021-A8D8-3B31C2B58F99}" destId="{7A4D6EB2-BD81-47D4-9871-94FEEB77CDE9}" srcOrd="1" destOrd="0" presId="urn:microsoft.com/office/officeart/2005/8/layout/list1"/>
    <dgm:cxn modelId="{471D30DB-616C-4151-A7B6-4E95E61A23D3}" type="presOf" srcId="{90370A43-25D3-4F85-A0F9-91F55E2B0806}" destId="{6E10622E-3E9E-44B9-A390-DC46293C3B1D}" srcOrd="0" destOrd="0" presId="urn:microsoft.com/office/officeart/2005/8/layout/list1"/>
    <dgm:cxn modelId="{F34E7BF0-78B0-45E0-BA8D-22880C043729}" type="presOf" srcId="{34785F92-973B-4C0E-B9EC-93F83BB2C602}" destId="{712E3CC1-49A3-4E94-99A1-90C4AF1687ED}" srcOrd="0" destOrd="0" presId="urn:microsoft.com/office/officeart/2005/8/layout/list1"/>
    <dgm:cxn modelId="{8A51185E-AAAD-487A-A45B-6FACFF599004}" type="presOf" srcId="{559E44DD-4221-4A15-803A-00279EB3C30E}" destId="{03D4EC2F-BD2E-469D-9923-5CA567946591}" srcOrd="1" destOrd="0" presId="urn:microsoft.com/office/officeart/2005/8/layout/list1"/>
    <dgm:cxn modelId="{94C0D508-B767-4C11-9E2D-67C36A5773F4}" type="presOf" srcId="{5AB3B239-3DA9-4449-8BB3-9B227B6F1D1F}" destId="{14D1115F-277F-462A-A659-84844831F238}" srcOrd="1" destOrd="0" presId="urn:microsoft.com/office/officeart/2005/8/layout/list1"/>
    <dgm:cxn modelId="{3AAD71C3-0B00-468A-97E5-36842A963BBD}" type="presOf" srcId="{5AB3B239-3DA9-4449-8BB3-9B227B6F1D1F}" destId="{49A3E870-3E3D-4ED0-9A5A-8480C1B1AC76}" srcOrd="0" destOrd="0" presId="urn:microsoft.com/office/officeart/2005/8/layout/list1"/>
    <dgm:cxn modelId="{1413D204-E2B6-465A-BF22-F827B68CC15C}" srcId="{34785F92-973B-4C0E-B9EC-93F83BB2C602}" destId="{5AB3B239-3DA9-4449-8BB3-9B227B6F1D1F}" srcOrd="6" destOrd="0" parTransId="{A7A77ECA-F6A3-4D79-B8E3-D9352FB5E300}" sibTransId="{9CCE90C5-4410-4D99-99E1-6F53FB91FFD8}"/>
    <dgm:cxn modelId="{6F796987-8CAA-485D-B38B-86FABC01A9C4}" type="presParOf" srcId="{712E3CC1-49A3-4E94-99A1-90C4AF1687ED}" destId="{61D4125D-E1D4-4F18-BE6C-DE5DAD165A16}" srcOrd="0" destOrd="0" presId="urn:microsoft.com/office/officeart/2005/8/layout/list1"/>
    <dgm:cxn modelId="{B5ADBC05-ACA2-4357-B8BE-1F075E32CA01}" type="presParOf" srcId="{61D4125D-E1D4-4F18-BE6C-DE5DAD165A16}" destId="{6E10622E-3E9E-44B9-A390-DC46293C3B1D}" srcOrd="0" destOrd="0" presId="urn:microsoft.com/office/officeart/2005/8/layout/list1"/>
    <dgm:cxn modelId="{9BD63C98-3D71-4BD3-A529-6F971D879511}" type="presParOf" srcId="{61D4125D-E1D4-4F18-BE6C-DE5DAD165A16}" destId="{F9AECE34-3E7E-459E-B61B-1225E1F20275}" srcOrd="1" destOrd="0" presId="urn:microsoft.com/office/officeart/2005/8/layout/list1"/>
    <dgm:cxn modelId="{881C4F74-0441-4DDC-A301-0CAB93BBA55B}" type="presParOf" srcId="{712E3CC1-49A3-4E94-99A1-90C4AF1687ED}" destId="{B12E686A-8229-4432-9018-D3D052209E89}" srcOrd="1" destOrd="0" presId="urn:microsoft.com/office/officeart/2005/8/layout/list1"/>
    <dgm:cxn modelId="{8B87885F-ACB0-4326-8949-A748F0664E77}" type="presParOf" srcId="{712E3CC1-49A3-4E94-99A1-90C4AF1687ED}" destId="{B443BA38-5CDC-43E5-ACD5-9E970473FCDF}" srcOrd="2" destOrd="0" presId="urn:microsoft.com/office/officeart/2005/8/layout/list1"/>
    <dgm:cxn modelId="{267015C9-C33E-4C2D-8164-A38742E764E2}" type="presParOf" srcId="{712E3CC1-49A3-4E94-99A1-90C4AF1687ED}" destId="{03471F2A-CB66-43CE-BEFE-5911C222D38A}" srcOrd="3" destOrd="0" presId="urn:microsoft.com/office/officeart/2005/8/layout/list1"/>
    <dgm:cxn modelId="{E0F34C1F-0509-49B7-83F0-D68A77932263}" type="presParOf" srcId="{712E3CC1-49A3-4E94-99A1-90C4AF1687ED}" destId="{6DFD6544-1DCA-49AB-B326-2C5FDCA4FF37}" srcOrd="4" destOrd="0" presId="urn:microsoft.com/office/officeart/2005/8/layout/list1"/>
    <dgm:cxn modelId="{EAFC9B6B-3B5F-4931-8CCC-C1364B5D0EA7}" type="presParOf" srcId="{6DFD6544-1DCA-49AB-B326-2C5FDCA4FF37}" destId="{8A1A422F-4D77-40FF-9BDD-C507EAEFE39F}" srcOrd="0" destOrd="0" presId="urn:microsoft.com/office/officeart/2005/8/layout/list1"/>
    <dgm:cxn modelId="{2D878275-AB2A-4B54-9CC1-D4C2EC5E77B4}" type="presParOf" srcId="{6DFD6544-1DCA-49AB-B326-2C5FDCA4FF37}" destId="{F9AC3DC6-40F5-4E20-8CF3-7DA45DF032DF}" srcOrd="1" destOrd="0" presId="urn:microsoft.com/office/officeart/2005/8/layout/list1"/>
    <dgm:cxn modelId="{66C0F734-F0CC-4D20-8B70-804840A43B72}" type="presParOf" srcId="{712E3CC1-49A3-4E94-99A1-90C4AF1687ED}" destId="{2C8465BB-144A-49B7-A326-E2EEE58044A9}" srcOrd="5" destOrd="0" presId="urn:microsoft.com/office/officeart/2005/8/layout/list1"/>
    <dgm:cxn modelId="{72261942-0DB8-4F39-9661-9DD85F72A8C9}" type="presParOf" srcId="{712E3CC1-49A3-4E94-99A1-90C4AF1687ED}" destId="{FB9288C5-1C3C-423B-B3DA-8EC374DBF402}" srcOrd="6" destOrd="0" presId="urn:microsoft.com/office/officeart/2005/8/layout/list1"/>
    <dgm:cxn modelId="{967DDB1F-3550-4EDF-A5E1-39440FFD876F}" type="presParOf" srcId="{712E3CC1-49A3-4E94-99A1-90C4AF1687ED}" destId="{D2C4C758-3C04-48AB-83F6-22CB0ECDCB14}" srcOrd="7" destOrd="0" presId="urn:microsoft.com/office/officeart/2005/8/layout/list1"/>
    <dgm:cxn modelId="{3C88254F-8982-493C-BE0C-B9EDD256F479}" type="presParOf" srcId="{712E3CC1-49A3-4E94-99A1-90C4AF1687ED}" destId="{601B1DDC-4CF4-47C7-8DC8-E65290C6E414}" srcOrd="8" destOrd="0" presId="urn:microsoft.com/office/officeart/2005/8/layout/list1"/>
    <dgm:cxn modelId="{A83AF669-0798-4C07-B02E-F1C6DD3516F5}" type="presParOf" srcId="{601B1DDC-4CF4-47C7-8DC8-E65290C6E414}" destId="{1DD7E143-1344-453D-B514-0CF23706F97B}" srcOrd="0" destOrd="0" presId="urn:microsoft.com/office/officeart/2005/8/layout/list1"/>
    <dgm:cxn modelId="{16FFAFBC-5637-440A-A0BF-3D88E2604EDD}" type="presParOf" srcId="{601B1DDC-4CF4-47C7-8DC8-E65290C6E414}" destId="{3CAA6AE2-16E9-40DD-BAF4-E65C913B7FAC}" srcOrd="1" destOrd="0" presId="urn:microsoft.com/office/officeart/2005/8/layout/list1"/>
    <dgm:cxn modelId="{B41953D3-9992-4ADC-844E-9B83E02CF1EA}" type="presParOf" srcId="{712E3CC1-49A3-4E94-99A1-90C4AF1687ED}" destId="{A603D3F2-48D3-4FE3-906A-5FA2018AACE4}" srcOrd="9" destOrd="0" presId="urn:microsoft.com/office/officeart/2005/8/layout/list1"/>
    <dgm:cxn modelId="{D831EF2E-AD52-40EE-B222-479569B996B1}" type="presParOf" srcId="{712E3CC1-49A3-4E94-99A1-90C4AF1687ED}" destId="{75B9D3F0-E532-472D-B136-8C875F117751}" srcOrd="10" destOrd="0" presId="urn:microsoft.com/office/officeart/2005/8/layout/list1"/>
    <dgm:cxn modelId="{A965E1BF-B238-43A2-93AA-B08B7F32B58E}" type="presParOf" srcId="{712E3CC1-49A3-4E94-99A1-90C4AF1687ED}" destId="{475D1239-AAB3-4B26-A0D4-EDF2CBF1BCBB}" srcOrd="11" destOrd="0" presId="urn:microsoft.com/office/officeart/2005/8/layout/list1"/>
    <dgm:cxn modelId="{1C27D622-E3D6-4CB0-9043-7FAB3FD2FFE6}" type="presParOf" srcId="{712E3CC1-49A3-4E94-99A1-90C4AF1687ED}" destId="{BF8D8369-2DCD-489C-A2BB-CE4ACB3506F1}" srcOrd="12" destOrd="0" presId="urn:microsoft.com/office/officeart/2005/8/layout/list1"/>
    <dgm:cxn modelId="{04A22E7D-0143-44C2-AF5F-7C741DA1989F}" type="presParOf" srcId="{BF8D8369-2DCD-489C-A2BB-CE4ACB3506F1}" destId="{1EBD9F6B-469D-44A2-9C06-A50CCFACF6E9}" srcOrd="0" destOrd="0" presId="urn:microsoft.com/office/officeart/2005/8/layout/list1"/>
    <dgm:cxn modelId="{4ABA1440-1488-41DD-A810-36CE4D9906AD}" type="presParOf" srcId="{BF8D8369-2DCD-489C-A2BB-CE4ACB3506F1}" destId="{7A4D6EB2-BD81-47D4-9871-94FEEB77CDE9}" srcOrd="1" destOrd="0" presId="urn:microsoft.com/office/officeart/2005/8/layout/list1"/>
    <dgm:cxn modelId="{0C9EB03F-82D7-49C8-835C-1E01844BB140}" type="presParOf" srcId="{712E3CC1-49A3-4E94-99A1-90C4AF1687ED}" destId="{0CEE9513-B51A-41C0-89A5-882A0109FC74}" srcOrd="13" destOrd="0" presId="urn:microsoft.com/office/officeart/2005/8/layout/list1"/>
    <dgm:cxn modelId="{1C064EA2-65C5-42F7-8166-F8A15682400F}" type="presParOf" srcId="{712E3CC1-49A3-4E94-99A1-90C4AF1687ED}" destId="{270376D5-D6E7-49FD-9B48-0D51073783B1}" srcOrd="14" destOrd="0" presId="urn:microsoft.com/office/officeart/2005/8/layout/list1"/>
    <dgm:cxn modelId="{426F6625-932D-4863-9857-0A15B53E8697}" type="presParOf" srcId="{712E3CC1-49A3-4E94-99A1-90C4AF1687ED}" destId="{EC5B2A9A-2C73-4672-9C60-7811F8C37069}" srcOrd="15" destOrd="0" presId="urn:microsoft.com/office/officeart/2005/8/layout/list1"/>
    <dgm:cxn modelId="{5383B9C3-D953-47E6-9C18-CF0ACCA204F8}" type="presParOf" srcId="{712E3CC1-49A3-4E94-99A1-90C4AF1687ED}" destId="{AF30CFEB-241D-481D-A383-50A07F842FAC}" srcOrd="16" destOrd="0" presId="urn:microsoft.com/office/officeart/2005/8/layout/list1"/>
    <dgm:cxn modelId="{7383C38A-F1D1-4B0D-9CB1-E4977CD84074}" type="presParOf" srcId="{AF30CFEB-241D-481D-A383-50A07F842FAC}" destId="{81ADE539-6E3B-477E-8EB2-E1AB59BCE76C}" srcOrd="0" destOrd="0" presId="urn:microsoft.com/office/officeart/2005/8/layout/list1"/>
    <dgm:cxn modelId="{6A07D542-DC7E-4257-9FAE-C424C5234E7D}" type="presParOf" srcId="{AF30CFEB-241D-481D-A383-50A07F842FAC}" destId="{03D4EC2F-BD2E-469D-9923-5CA567946591}" srcOrd="1" destOrd="0" presId="urn:microsoft.com/office/officeart/2005/8/layout/list1"/>
    <dgm:cxn modelId="{625747A8-0234-4CBE-B8FF-48862FBD60B3}" type="presParOf" srcId="{712E3CC1-49A3-4E94-99A1-90C4AF1687ED}" destId="{D76330F1-FDDE-4BA2-A345-06FBDBF7DEDC}" srcOrd="17" destOrd="0" presId="urn:microsoft.com/office/officeart/2005/8/layout/list1"/>
    <dgm:cxn modelId="{608BB6D2-091E-4E7F-A682-F3632729A2C9}" type="presParOf" srcId="{712E3CC1-49A3-4E94-99A1-90C4AF1687ED}" destId="{A585EAAD-36B0-4E7A-9EB2-990C6DD9D160}" srcOrd="18" destOrd="0" presId="urn:microsoft.com/office/officeart/2005/8/layout/list1"/>
    <dgm:cxn modelId="{A75D14F6-7FCC-4F28-B727-4DB28F9322A8}" type="presParOf" srcId="{712E3CC1-49A3-4E94-99A1-90C4AF1687ED}" destId="{7979F718-2E01-4D5C-88F4-BAED3FA68728}" srcOrd="19" destOrd="0" presId="urn:microsoft.com/office/officeart/2005/8/layout/list1"/>
    <dgm:cxn modelId="{10973318-7BA4-41C2-A097-438041E30A8F}" type="presParOf" srcId="{712E3CC1-49A3-4E94-99A1-90C4AF1687ED}" destId="{C63664B3-9206-4B78-A147-BE4E30DAF223}" srcOrd="20" destOrd="0" presId="urn:microsoft.com/office/officeart/2005/8/layout/list1"/>
    <dgm:cxn modelId="{644C9D5A-57D5-4914-BE81-4804E9EA0E6E}" type="presParOf" srcId="{C63664B3-9206-4B78-A147-BE4E30DAF223}" destId="{33C72AA3-8130-4840-B64B-9231EDADC60A}" srcOrd="0" destOrd="0" presId="urn:microsoft.com/office/officeart/2005/8/layout/list1"/>
    <dgm:cxn modelId="{B218D6E3-CD5A-4E9C-AE45-CBB88B85DF44}" type="presParOf" srcId="{C63664B3-9206-4B78-A147-BE4E30DAF223}" destId="{9A0142F4-8DFD-437B-9FD7-517792C42181}" srcOrd="1" destOrd="0" presId="urn:microsoft.com/office/officeart/2005/8/layout/list1"/>
    <dgm:cxn modelId="{C2544CE2-BE5C-4338-85B8-C9F331D48E78}" type="presParOf" srcId="{712E3CC1-49A3-4E94-99A1-90C4AF1687ED}" destId="{A0326435-B55C-4001-8C8F-72AF14D10E78}" srcOrd="21" destOrd="0" presId="urn:microsoft.com/office/officeart/2005/8/layout/list1"/>
    <dgm:cxn modelId="{A30E4925-CFB5-4A98-A109-6CE948A05EE9}" type="presParOf" srcId="{712E3CC1-49A3-4E94-99A1-90C4AF1687ED}" destId="{4C6907CD-3F91-495E-9392-F741CF0EA01C}" srcOrd="22" destOrd="0" presId="urn:microsoft.com/office/officeart/2005/8/layout/list1"/>
    <dgm:cxn modelId="{E6B0AB3C-80B9-4D80-8625-97486630680F}" type="presParOf" srcId="{712E3CC1-49A3-4E94-99A1-90C4AF1687ED}" destId="{614B1866-D3DF-47B4-AE7A-496722EF6625}" srcOrd="23" destOrd="0" presId="urn:microsoft.com/office/officeart/2005/8/layout/list1"/>
    <dgm:cxn modelId="{6175C53B-EF0E-4DF0-B019-6F622DE3A60F}" type="presParOf" srcId="{712E3CC1-49A3-4E94-99A1-90C4AF1687ED}" destId="{8F073ECA-DA17-47C5-8746-C260D95CCA13}" srcOrd="24" destOrd="0" presId="urn:microsoft.com/office/officeart/2005/8/layout/list1"/>
    <dgm:cxn modelId="{A7F0CB34-C81E-4D6D-90FB-7E2107140B2D}" type="presParOf" srcId="{8F073ECA-DA17-47C5-8746-C260D95CCA13}" destId="{49A3E870-3E3D-4ED0-9A5A-8480C1B1AC76}" srcOrd="0" destOrd="0" presId="urn:microsoft.com/office/officeart/2005/8/layout/list1"/>
    <dgm:cxn modelId="{38605A20-205D-431F-ACEE-72D77EE360EE}" type="presParOf" srcId="{8F073ECA-DA17-47C5-8746-C260D95CCA13}" destId="{14D1115F-277F-462A-A659-84844831F238}" srcOrd="1" destOrd="0" presId="urn:microsoft.com/office/officeart/2005/8/layout/list1"/>
    <dgm:cxn modelId="{D1366C9F-A241-4FF0-A3E2-55C3B06A8668}" type="presParOf" srcId="{712E3CC1-49A3-4E94-99A1-90C4AF1687ED}" destId="{9375B9A5-C555-424C-ACDC-F135C9D2AF1D}" srcOrd="25" destOrd="0" presId="urn:microsoft.com/office/officeart/2005/8/layout/list1"/>
    <dgm:cxn modelId="{BA44B3E3-99C6-4F6B-9F6C-5DA920CE38A0}" type="presParOf" srcId="{712E3CC1-49A3-4E94-99A1-90C4AF1687ED}" destId="{43C7D312-1056-4B9D-82B2-C06D7BB1C56B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4785F92-973B-4C0E-B9EC-93F83BB2C602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90370A43-25D3-4F85-A0F9-91F55E2B0806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2">
                  <a:lumMod val="50000"/>
                </a:schemeClr>
              </a:solidFill>
            </a:rPr>
            <a:t>для сюжетно-ролевых и режиссерских игр</a:t>
          </a:r>
          <a:endParaRPr lang="ru-RU" sz="2000" b="1" dirty="0">
            <a:solidFill>
              <a:schemeClr val="accent2">
                <a:lumMod val="50000"/>
              </a:schemeClr>
            </a:solidFill>
          </a:endParaRPr>
        </a:p>
      </dgm:t>
    </dgm:pt>
    <dgm:pt modelId="{ACB7BB14-0DEF-4D53-BADD-17AE2482E166}" type="parTrans" cxnId="{BF4303E6-3B70-4E92-9AE4-904165C33CD6}">
      <dgm:prSet/>
      <dgm:spPr/>
      <dgm:t>
        <a:bodyPr/>
        <a:lstStyle/>
        <a:p>
          <a:endParaRPr lang="ru-RU"/>
        </a:p>
      </dgm:t>
    </dgm:pt>
    <dgm:pt modelId="{14592DDE-88CF-4BB2-A7D7-4433094A9120}" type="sibTrans" cxnId="{BF4303E6-3B70-4E92-9AE4-904165C33CD6}">
      <dgm:prSet/>
      <dgm:spPr/>
      <dgm:t>
        <a:bodyPr/>
        <a:lstStyle/>
        <a:p>
          <a:endParaRPr lang="ru-RU"/>
        </a:p>
      </dgm:t>
    </dgm:pt>
    <dgm:pt modelId="{BFBAC5FF-1F62-41E2-9F38-E965BB4F477E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2">
                  <a:lumMod val="50000"/>
                </a:schemeClr>
              </a:solidFill>
            </a:rPr>
            <a:t>для познавательной активности</a:t>
          </a:r>
          <a:endParaRPr lang="ru-RU" sz="2000" b="1" dirty="0">
            <a:solidFill>
              <a:schemeClr val="accent2">
                <a:lumMod val="50000"/>
              </a:schemeClr>
            </a:solidFill>
          </a:endParaRPr>
        </a:p>
      </dgm:t>
    </dgm:pt>
    <dgm:pt modelId="{FE56C166-1A8D-40E4-AC63-7FD9533DE1E3}" type="parTrans" cxnId="{7769B3EA-374D-4305-B74D-FAD1EB6DD848}">
      <dgm:prSet/>
      <dgm:spPr/>
      <dgm:t>
        <a:bodyPr/>
        <a:lstStyle/>
        <a:p>
          <a:endParaRPr lang="ru-RU"/>
        </a:p>
      </dgm:t>
    </dgm:pt>
    <dgm:pt modelId="{2D042D24-5EBE-449C-8F73-2B7039378786}" type="sibTrans" cxnId="{7769B3EA-374D-4305-B74D-FAD1EB6DD848}">
      <dgm:prSet/>
      <dgm:spPr/>
      <dgm:t>
        <a:bodyPr/>
        <a:lstStyle/>
        <a:p>
          <a:endParaRPr lang="ru-RU"/>
        </a:p>
      </dgm:t>
    </dgm:pt>
    <dgm:pt modelId="{DC2E0587-7003-41BB-88BC-69B2EF69C942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2">
                  <a:lumMod val="50000"/>
                </a:schemeClr>
              </a:solidFill>
            </a:rPr>
            <a:t>для самостоятельной деятельности детей</a:t>
          </a:r>
          <a:endParaRPr lang="ru-RU" sz="2000" b="1" dirty="0">
            <a:solidFill>
              <a:schemeClr val="accent2">
                <a:lumMod val="50000"/>
              </a:schemeClr>
            </a:solidFill>
          </a:endParaRPr>
        </a:p>
      </dgm:t>
    </dgm:pt>
    <dgm:pt modelId="{B99432DE-732B-4827-9715-44CF8A3D0780}" type="parTrans" cxnId="{8720575D-392C-4B9B-94AE-1641BE4BBAB8}">
      <dgm:prSet/>
      <dgm:spPr/>
      <dgm:t>
        <a:bodyPr/>
        <a:lstStyle/>
        <a:p>
          <a:endParaRPr lang="ru-RU"/>
        </a:p>
      </dgm:t>
    </dgm:pt>
    <dgm:pt modelId="{10EE22F1-F192-4317-A47D-F95C07529A8B}" type="sibTrans" cxnId="{8720575D-392C-4B9B-94AE-1641BE4BBAB8}">
      <dgm:prSet/>
      <dgm:spPr/>
      <dgm:t>
        <a:bodyPr/>
        <a:lstStyle/>
        <a:p>
          <a:endParaRPr lang="ru-RU"/>
        </a:p>
      </dgm:t>
    </dgm:pt>
    <dgm:pt modelId="{5AB3B239-3DA9-4449-8BB3-9B227B6F1D1F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2">
                  <a:lumMod val="50000"/>
                </a:schemeClr>
              </a:solidFill>
            </a:rPr>
            <a:t>для отдыха (уединение, общение и пр.).</a:t>
          </a:r>
          <a:endParaRPr lang="ru-RU" sz="2000" b="1" dirty="0">
            <a:solidFill>
              <a:schemeClr val="accent2">
                <a:lumMod val="50000"/>
              </a:schemeClr>
            </a:solidFill>
          </a:endParaRPr>
        </a:p>
      </dgm:t>
    </dgm:pt>
    <dgm:pt modelId="{A7A77ECA-F6A3-4D79-B8E3-D9352FB5E300}" type="parTrans" cxnId="{1413D204-E2B6-465A-BF22-F827B68CC15C}">
      <dgm:prSet/>
      <dgm:spPr/>
      <dgm:t>
        <a:bodyPr/>
        <a:lstStyle/>
        <a:p>
          <a:endParaRPr lang="ru-RU"/>
        </a:p>
      </dgm:t>
    </dgm:pt>
    <dgm:pt modelId="{9CCE90C5-4410-4D99-99E1-6F53FB91FFD8}" type="sibTrans" cxnId="{1413D204-E2B6-465A-BF22-F827B68CC15C}">
      <dgm:prSet/>
      <dgm:spPr/>
      <dgm:t>
        <a:bodyPr/>
        <a:lstStyle/>
        <a:p>
          <a:endParaRPr lang="ru-RU"/>
        </a:p>
      </dgm:t>
    </dgm:pt>
    <dgm:pt modelId="{AD604298-64AA-4021-A8D8-3B31C2B58F99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2">
                  <a:lumMod val="50000"/>
                </a:schemeClr>
              </a:solidFill>
            </a:rPr>
            <a:t>для двигательной активности</a:t>
          </a:r>
          <a:endParaRPr lang="ru-RU" sz="2000" b="1" dirty="0">
            <a:solidFill>
              <a:schemeClr val="accent2">
                <a:lumMod val="50000"/>
              </a:schemeClr>
            </a:solidFill>
          </a:endParaRPr>
        </a:p>
      </dgm:t>
    </dgm:pt>
    <dgm:pt modelId="{53CCFB78-86C6-4A48-BB42-E16031ECC471}" type="parTrans" cxnId="{CB555154-E2A9-47B5-A9CF-D2602BA21F7E}">
      <dgm:prSet/>
      <dgm:spPr/>
      <dgm:t>
        <a:bodyPr/>
        <a:lstStyle/>
        <a:p>
          <a:endParaRPr lang="ru-RU"/>
        </a:p>
      </dgm:t>
    </dgm:pt>
    <dgm:pt modelId="{75C8B952-1383-490F-AD92-CB4FEEBE05AB}" type="sibTrans" cxnId="{CB555154-E2A9-47B5-A9CF-D2602BA21F7E}">
      <dgm:prSet/>
      <dgm:spPr/>
      <dgm:t>
        <a:bodyPr/>
        <a:lstStyle/>
        <a:p>
          <a:endParaRPr lang="ru-RU"/>
        </a:p>
      </dgm:t>
    </dgm:pt>
    <dgm:pt modelId="{B6363BA2-DAEE-4727-BA33-25F6DF8D619F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2">
                  <a:lumMod val="50000"/>
                </a:schemeClr>
              </a:solidFill>
            </a:rPr>
            <a:t>для экспериментирования и наблюдения за природными явлениями</a:t>
          </a:r>
          <a:endParaRPr lang="ru-RU" sz="2000" b="1" dirty="0">
            <a:solidFill>
              <a:schemeClr val="accent2">
                <a:lumMod val="50000"/>
              </a:schemeClr>
            </a:solidFill>
          </a:endParaRPr>
        </a:p>
      </dgm:t>
    </dgm:pt>
    <dgm:pt modelId="{45867CCD-66A6-4C8E-A20F-4B98A3F5C922}" type="parTrans" cxnId="{316611A6-7793-4662-8A11-7E731CC54923}">
      <dgm:prSet/>
      <dgm:spPr/>
      <dgm:t>
        <a:bodyPr/>
        <a:lstStyle/>
        <a:p>
          <a:endParaRPr lang="ru-RU"/>
        </a:p>
      </dgm:t>
    </dgm:pt>
    <dgm:pt modelId="{D73A3507-3709-427A-8094-260343BAA56E}" type="sibTrans" cxnId="{316611A6-7793-4662-8A11-7E731CC54923}">
      <dgm:prSet/>
      <dgm:spPr/>
      <dgm:t>
        <a:bodyPr/>
        <a:lstStyle/>
        <a:p>
          <a:endParaRPr lang="ru-RU"/>
        </a:p>
      </dgm:t>
    </dgm:pt>
    <dgm:pt modelId="{559E44DD-4221-4A15-803A-00279EB3C30E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2">
                  <a:lumMod val="50000"/>
                </a:schemeClr>
              </a:solidFill>
            </a:rPr>
            <a:t>для настольно-печатных и развивающих игр</a:t>
          </a:r>
          <a:endParaRPr lang="ru-RU" sz="2000" b="1" dirty="0">
            <a:solidFill>
              <a:schemeClr val="accent2">
                <a:lumMod val="50000"/>
              </a:schemeClr>
            </a:solidFill>
          </a:endParaRPr>
        </a:p>
      </dgm:t>
    </dgm:pt>
    <dgm:pt modelId="{2688CB69-FC9F-4ADF-8926-88C3699FCE8F}" type="parTrans" cxnId="{77D9C1E0-D1E8-4CC9-9D40-CCA170AD5742}">
      <dgm:prSet/>
      <dgm:spPr/>
      <dgm:t>
        <a:bodyPr/>
        <a:lstStyle/>
        <a:p>
          <a:endParaRPr lang="ru-RU"/>
        </a:p>
      </dgm:t>
    </dgm:pt>
    <dgm:pt modelId="{40C6A980-82A7-4B90-8411-41A6DC09A222}" type="sibTrans" cxnId="{77D9C1E0-D1E8-4CC9-9D40-CCA170AD5742}">
      <dgm:prSet/>
      <dgm:spPr/>
      <dgm:t>
        <a:bodyPr/>
        <a:lstStyle/>
        <a:p>
          <a:endParaRPr lang="ru-RU"/>
        </a:p>
      </dgm:t>
    </dgm:pt>
    <dgm:pt modelId="{D9D75CEF-6E54-4744-B028-349C8610612A}">
      <dgm:prSet/>
      <dgm:spPr/>
      <dgm:t>
        <a:bodyPr/>
        <a:lstStyle/>
        <a:p>
          <a:endParaRPr lang="ru-RU" dirty="0"/>
        </a:p>
      </dgm:t>
    </dgm:pt>
    <dgm:pt modelId="{4DEABC9B-DFDC-4FF4-8CB7-FD0D1CC9D53D}" type="parTrans" cxnId="{8C2A44AF-96FB-4720-B4E2-39D6E17162DA}">
      <dgm:prSet/>
      <dgm:spPr/>
      <dgm:t>
        <a:bodyPr/>
        <a:lstStyle/>
        <a:p>
          <a:endParaRPr lang="ru-RU"/>
        </a:p>
      </dgm:t>
    </dgm:pt>
    <dgm:pt modelId="{92CAE649-4611-48C8-962D-A1E6768C01A2}" type="sibTrans" cxnId="{8C2A44AF-96FB-4720-B4E2-39D6E17162DA}">
      <dgm:prSet/>
      <dgm:spPr/>
      <dgm:t>
        <a:bodyPr/>
        <a:lstStyle/>
        <a:p>
          <a:endParaRPr lang="ru-RU"/>
        </a:p>
      </dgm:t>
    </dgm:pt>
    <dgm:pt modelId="{712E3CC1-49A3-4E94-99A1-90C4AF1687ED}" type="pres">
      <dgm:prSet presAssocID="{34785F92-973B-4C0E-B9EC-93F83BB2C60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1D4125D-E1D4-4F18-BE6C-DE5DAD165A16}" type="pres">
      <dgm:prSet presAssocID="{90370A43-25D3-4F85-A0F9-91F55E2B0806}" presName="parentLin" presStyleCnt="0"/>
      <dgm:spPr/>
    </dgm:pt>
    <dgm:pt modelId="{6E10622E-3E9E-44B9-A390-DC46293C3B1D}" type="pres">
      <dgm:prSet presAssocID="{90370A43-25D3-4F85-A0F9-91F55E2B0806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F9AECE34-3E7E-459E-B61B-1225E1F20275}" type="pres">
      <dgm:prSet presAssocID="{90370A43-25D3-4F85-A0F9-91F55E2B0806}" presName="parentText" presStyleLbl="node1" presStyleIdx="0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2E686A-8229-4432-9018-D3D052209E89}" type="pres">
      <dgm:prSet presAssocID="{90370A43-25D3-4F85-A0F9-91F55E2B0806}" presName="negativeSpace" presStyleCnt="0"/>
      <dgm:spPr/>
    </dgm:pt>
    <dgm:pt modelId="{B443BA38-5CDC-43E5-ACD5-9E970473FCDF}" type="pres">
      <dgm:prSet presAssocID="{90370A43-25D3-4F85-A0F9-91F55E2B0806}" presName="childText" presStyleLbl="conFg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471F2A-CB66-43CE-BEFE-5911C222D38A}" type="pres">
      <dgm:prSet presAssocID="{14592DDE-88CF-4BB2-A7D7-4433094A9120}" presName="spaceBetweenRectangles" presStyleCnt="0"/>
      <dgm:spPr/>
    </dgm:pt>
    <dgm:pt modelId="{6DFD6544-1DCA-49AB-B326-2C5FDCA4FF37}" type="pres">
      <dgm:prSet presAssocID="{BFBAC5FF-1F62-41E2-9F38-E965BB4F477E}" presName="parentLin" presStyleCnt="0"/>
      <dgm:spPr/>
    </dgm:pt>
    <dgm:pt modelId="{8A1A422F-4D77-40FF-9BDD-C507EAEFE39F}" type="pres">
      <dgm:prSet presAssocID="{BFBAC5FF-1F62-41E2-9F38-E965BB4F477E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F9AC3DC6-40F5-4E20-8CF3-7DA45DF032DF}" type="pres">
      <dgm:prSet presAssocID="{BFBAC5FF-1F62-41E2-9F38-E965BB4F477E}" presName="parentText" presStyleLbl="node1" presStyleIdx="1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8465BB-144A-49B7-A326-E2EEE58044A9}" type="pres">
      <dgm:prSet presAssocID="{BFBAC5FF-1F62-41E2-9F38-E965BB4F477E}" presName="negativeSpace" presStyleCnt="0"/>
      <dgm:spPr/>
    </dgm:pt>
    <dgm:pt modelId="{FB9288C5-1C3C-423B-B3DA-8EC374DBF402}" type="pres">
      <dgm:prSet presAssocID="{BFBAC5FF-1F62-41E2-9F38-E965BB4F477E}" presName="childText" presStyleLbl="conFg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C4C758-3C04-48AB-83F6-22CB0ECDCB14}" type="pres">
      <dgm:prSet presAssocID="{2D042D24-5EBE-449C-8F73-2B7039378786}" presName="spaceBetweenRectangles" presStyleCnt="0"/>
      <dgm:spPr/>
    </dgm:pt>
    <dgm:pt modelId="{601B1DDC-4CF4-47C7-8DC8-E65290C6E414}" type="pres">
      <dgm:prSet presAssocID="{DC2E0587-7003-41BB-88BC-69B2EF69C942}" presName="parentLin" presStyleCnt="0"/>
      <dgm:spPr/>
    </dgm:pt>
    <dgm:pt modelId="{1DD7E143-1344-453D-B514-0CF23706F97B}" type="pres">
      <dgm:prSet presAssocID="{DC2E0587-7003-41BB-88BC-69B2EF69C942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3CAA6AE2-16E9-40DD-BAF4-E65C913B7FAC}" type="pres">
      <dgm:prSet presAssocID="{DC2E0587-7003-41BB-88BC-69B2EF69C942}" presName="parentText" presStyleLbl="node1" presStyleIdx="2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03D3F2-48D3-4FE3-906A-5FA2018AACE4}" type="pres">
      <dgm:prSet presAssocID="{DC2E0587-7003-41BB-88BC-69B2EF69C942}" presName="negativeSpace" presStyleCnt="0"/>
      <dgm:spPr/>
    </dgm:pt>
    <dgm:pt modelId="{75B9D3F0-E532-472D-B136-8C875F117751}" type="pres">
      <dgm:prSet presAssocID="{DC2E0587-7003-41BB-88BC-69B2EF69C942}" presName="childText" presStyleLbl="conFgAcc1" presStyleIdx="2" presStyleCnt="7">
        <dgm:presLayoutVars>
          <dgm:bulletEnabled val="1"/>
        </dgm:presLayoutVars>
      </dgm:prSet>
      <dgm:spPr/>
    </dgm:pt>
    <dgm:pt modelId="{475D1239-AAB3-4B26-A0D4-EDF2CBF1BCBB}" type="pres">
      <dgm:prSet presAssocID="{10EE22F1-F192-4317-A47D-F95C07529A8B}" presName="spaceBetweenRectangles" presStyleCnt="0"/>
      <dgm:spPr/>
    </dgm:pt>
    <dgm:pt modelId="{BF8D8369-2DCD-489C-A2BB-CE4ACB3506F1}" type="pres">
      <dgm:prSet presAssocID="{AD604298-64AA-4021-A8D8-3B31C2B58F99}" presName="parentLin" presStyleCnt="0"/>
      <dgm:spPr/>
    </dgm:pt>
    <dgm:pt modelId="{1EBD9F6B-469D-44A2-9C06-A50CCFACF6E9}" type="pres">
      <dgm:prSet presAssocID="{AD604298-64AA-4021-A8D8-3B31C2B58F99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7A4D6EB2-BD81-47D4-9871-94FEEB77CDE9}" type="pres">
      <dgm:prSet presAssocID="{AD604298-64AA-4021-A8D8-3B31C2B58F99}" presName="parentText" presStyleLbl="node1" presStyleIdx="3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EE9513-B51A-41C0-89A5-882A0109FC74}" type="pres">
      <dgm:prSet presAssocID="{AD604298-64AA-4021-A8D8-3B31C2B58F99}" presName="negativeSpace" presStyleCnt="0"/>
      <dgm:spPr/>
    </dgm:pt>
    <dgm:pt modelId="{270376D5-D6E7-49FD-9B48-0D51073783B1}" type="pres">
      <dgm:prSet presAssocID="{AD604298-64AA-4021-A8D8-3B31C2B58F99}" presName="childText" presStyleLbl="conFgAcc1" presStyleIdx="3" presStyleCnt="7">
        <dgm:presLayoutVars>
          <dgm:bulletEnabled val="1"/>
        </dgm:presLayoutVars>
      </dgm:prSet>
      <dgm:spPr/>
    </dgm:pt>
    <dgm:pt modelId="{EC5B2A9A-2C73-4672-9C60-7811F8C37069}" type="pres">
      <dgm:prSet presAssocID="{75C8B952-1383-490F-AD92-CB4FEEBE05AB}" presName="spaceBetweenRectangles" presStyleCnt="0"/>
      <dgm:spPr/>
    </dgm:pt>
    <dgm:pt modelId="{AF30CFEB-241D-481D-A383-50A07F842FAC}" type="pres">
      <dgm:prSet presAssocID="{559E44DD-4221-4A15-803A-00279EB3C30E}" presName="parentLin" presStyleCnt="0"/>
      <dgm:spPr/>
    </dgm:pt>
    <dgm:pt modelId="{81ADE539-6E3B-477E-8EB2-E1AB59BCE76C}" type="pres">
      <dgm:prSet presAssocID="{559E44DD-4221-4A15-803A-00279EB3C30E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03D4EC2F-BD2E-469D-9923-5CA567946591}" type="pres">
      <dgm:prSet presAssocID="{559E44DD-4221-4A15-803A-00279EB3C30E}" presName="parentText" presStyleLbl="node1" presStyleIdx="4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6330F1-FDDE-4BA2-A345-06FBDBF7DEDC}" type="pres">
      <dgm:prSet presAssocID="{559E44DD-4221-4A15-803A-00279EB3C30E}" presName="negativeSpace" presStyleCnt="0"/>
      <dgm:spPr/>
    </dgm:pt>
    <dgm:pt modelId="{A585EAAD-36B0-4E7A-9EB2-990C6DD9D160}" type="pres">
      <dgm:prSet presAssocID="{559E44DD-4221-4A15-803A-00279EB3C30E}" presName="childText" presStyleLbl="conFgAcc1" presStyleIdx="4" presStyleCnt="7">
        <dgm:presLayoutVars>
          <dgm:bulletEnabled val="1"/>
        </dgm:presLayoutVars>
      </dgm:prSet>
      <dgm:spPr/>
    </dgm:pt>
    <dgm:pt modelId="{7979F718-2E01-4D5C-88F4-BAED3FA68728}" type="pres">
      <dgm:prSet presAssocID="{40C6A980-82A7-4B90-8411-41A6DC09A222}" presName="spaceBetweenRectangles" presStyleCnt="0"/>
      <dgm:spPr/>
    </dgm:pt>
    <dgm:pt modelId="{C63664B3-9206-4B78-A147-BE4E30DAF223}" type="pres">
      <dgm:prSet presAssocID="{B6363BA2-DAEE-4727-BA33-25F6DF8D619F}" presName="parentLin" presStyleCnt="0"/>
      <dgm:spPr/>
    </dgm:pt>
    <dgm:pt modelId="{33C72AA3-8130-4840-B64B-9231EDADC60A}" type="pres">
      <dgm:prSet presAssocID="{B6363BA2-DAEE-4727-BA33-25F6DF8D619F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9A0142F4-8DFD-437B-9FD7-517792C42181}" type="pres">
      <dgm:prSet presAssocID="{B6363BA2-DAEE-4727-BA33-25F6DF8D619F}" presName="parentText" presStyleLbl="node1" presStyleIdx="5" presStyleCnt="7" custScaleX="142857" custScaleY="18265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326435-B55C-4001-8C8F-72AF14D10E78}" type="pres">
      <dgm:prSet presAssocID="{B6363BA2-DAEE-4727-BA33-25F6DF8D619F}" presName="negativeSpace" presStyleCnt="0"/>
      <dgm:spPr/>
    </dgm:pt>
    <dgm:pt modelId="{4C6907CD-3F91-495E-9392-F741CF0EA01C}" type="pres">
      <dgm:prSet presAssocID="{B6363BA2-DAEE-4727-BA33-25F6DF8D619F}" presName="childText" presStyleLbl="conFgAcc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4B1866-D3DF-47B4-AE7A-496722EF6625}" type="pres">
      <dgm:prSet presAssocID="{D73A3507-3709-427A-8094-260343BAA56E}" presName="spaceBetweenRectangles" presStyleCnt="0"/>
      <dgm:spPr/>
    </dgm:pt>
    <dgm:pt modelId="{8F073ECA-DA17-47C5-8746-C260D95CCA13}" type="pres">
      <dgm:prSet presAssocID="{5AB3B239-3DA9-4449-8BB3-9B227B6F1D1F}" presName="parentLin" presStyleCnt="0"/>
      <dgm:spPr/>
    </dgm:pt>
    <dgm:pt modelId="{49A3E870-3E3D-4ED0-9A5A-8480C1B1AC76}" type="pres">
      <dgm:prSet presAssocID="{5AB3B239-3DA9-4449-8BB3-9B227B6F1D1F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14D1115F-277F-462A-A659-84844831F238}" type="pres">
      <dgm:prSet presAssocID="{5AB3B239-3DA9-4449-8BB3-9B227B6F1D1F}" presName="parentText" presStyleLbl="node1" presStyleIdx="6" presStyleCnt="7" custScaleX="142857" custLinFactNeighborX="25499" custLinFactNeighborY="-261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75B9A5-C555-424C-ACDC-F135C9D2AF1D}" type="pres">
      <dgm:prSet presAssocID="{5AB3B239-3DA9-4449-8BB3-9B227B6F1D1F}" presName="negativeSpace" presStyleCnt="0"/>
      <dgm:spPr/>
    </dgm:pt>
    <dgm:pt modelId="{43C7D312-1056-4B9D-82B2-C06D7BB1C56B}" type="pres">
      <dgm:prSet presAssocID="{5AB3B239-3DA9-4449-8BB3-9B227B6F1D1F}" presName="childText" presStyleLbl="conFgAcc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D200F29-54BC-43C2-8234-583DC653CDEB}" type="presOf" srcId="{559E44DD-4221-4A15-803A-00279EB3C30E}" destId="{03D4EC2F-BD2E-469D-9923-5CA567946591}" srcOrd="1" destOrd="0" presId="urn:microsoft.com/office/officeart/2005/8/layout/list1"/>
    <dgm:cxn modelId="{3E1AD6DA-96B9-4950-A327-D38F826EA1DE}" type="presOf" srcId="{BFBAC5FF-1F62-41E2-9F38-E965BB4F477E}" destId="{F9AC3DC6-40F5-4E20-8CF3-7DA45DF032DF}" srcOrd="1" destOrd="0" presId="urn:microsoft.com/office/officeart/2005/8/layout/list1"/>
    <dgm:cxn modelId="{747D615F-190C-4CEB-B857-A70AE0F429F7}" type="presOf" srcId="{DC2E0587-7003-41BB-88BC-69B2EF69C942}" destId="{3CAA6AE2-16E9-40DD-BAF4-E65C913B7FAC}" srcOrd="1" destOrd="0" presId="urn:microsoft.com/office/officeart/2005/8/layout/list1"/>
    <dgm:cxn modelId="{D15E92D4-D34D-4B7F-BF32-C6B64B97C677}" type="presOf" srcId="{B6363BA2-DAEE-4727-BA33-25F6DF8D619F}" destId="{33C72AA3-8130-4840-B64B-9231EDADC60A}" srcOrd="0" destOrd="0" presId="urn:microsoft.com/office/officeart/2005/8/layout/list1"/>
    <dgm:cxn modelId="{8720575D-392C-4B9B-94AE-1641BE4BBAB8}" srcId="{34785F92-973B-4C0E-B9EC-93F83BB2C602}" destId="{DC2E0587-7003-41BB-88BC-69B2EF69C942}" srcOrd="2" destOrd="0" parTransId="{B99432DE-732B-4827-9715-44CF8A3D0780}" sibTransId="{10EE22F1-F192-4317-A47D-F95C07529A8B}"/>
    <dgm:cxn modelId="{B5A052D3-2ECB-49C3-A95B-5EFD2458C6BB}" type="presOf" srcId="{5AB3B239-3DA9-4449-8BB3-9B227B6F1D1F}" destId="{49A3E870-3E3D-4ED0-9A5A-8480C1B1AC76}" srcOrd="0" destOrd="0" presId="urn:microsoft.com/office/officeart/2005/8/layout/list1"/>
    <dgm:cxn modelId="{9CFB128E-F200-407D-BF8D-FC4FABE5CEC7}" type="presOf" srcId="{34785F92-973B-4C0E-B9EC-93F83BB2C602}" destId="{712E3CC1-49A3-4E94-99A1-90C4AF1687ED}" srcOrd="0" destOrd="0" presId="urn:microsoft.com/office/officeart/2005/8/layout/list1"/>
    <dgm:cxn modelId="{C15C4BB0-6B1F-4824-BB28-796B4D3E95BD}" type="presOf" srcId="{559E44DD-4221-4A15-803A-00279EB3C30E}" destId="{81ADE539-6E3B-477E-8EB2-E1AB59BCE76C}" srcOrd="0" destOrd="0" presId="urn:microsoft.com/office/officeart/2005/8/layout/list1"/>
    <dgm:cxn modelId="{F110F877-1C97-4868-B02F-F9D850253CED}" type="presOf" srcId="{5AB3B239-3DA9-4449-8BB3-9B227B6F1D1F}" destId="{14D1115F-277F-462A-A659-84844831F238}" srcOrd="1" destOrd="0" presId="urn:microsoft.com/office/officeart/2005/8/layout/list1"/>
    <dgm:cxn modelId="{7C09F8DA-03EE-4AE4-802C-FC8E69F64058}" type="presOf" srcId="{90370A43-25D3-4F85-A0F9-91F55E2B0806}" destId="{6E10622E-3E9E-44B9-A390-DC46293C3B1D}" srcOrd="0" destOrd="0" presId="urn:microsoft.com/office/officeart/2005/8/layout/list1"/>
    <dgm:cxn modelId="{6BEAD904-F698-41FF-9968-BC9C768F0449}" type="presOf" srcId="{D9D75CEF-6E54-4744-B028-349C8610612A}" destId="{B443BA38-5CDC-43E5-ACD5-9E970473FCDF}" srcOrd="0" destOrd="0" presId="urn:microsoft.com/office/officeart/2005/8/layout/list1"/>
    <dgm:cxn modelId="{E99054D1-7B44-4759-BE1C-B63DCAE79CAA}" type="presOf" srcId="{90370A43-25D3-4F85-A0F9-91F55E2B0806}" destId="{F9AECE34-3E7E-459E-B61B-1225E1F20275}" srcOrd="1" destOrd="0" presId="urn:microsoft.com/office/officeart/2005/8/layout/list1"/>
    <dgm:cxn modelId="{31B729FB-0C53-49BD-A7BD-6146ADECA8DA}" type="presOf" srcId="{B6363BA2-DAEE-4727-BA33-25F6DF8D619F}" destId="{9A0142F4-8DFD-437B-9FD7-517792C42181}" srcOrd="1" destOrd="0" presId="urn:microsoft.com/office/officeart/2005/8/layout/list1"/>
    <dgm:cxn modelId="{316611A6-7793-4662-8A11-7E731CC54923}" srcId="{34785F92-973B-4C0E-B9EC-93F83BB2C602}" destId="{B6363BA2-DAEE-4727-BA33-25F6DF8D619F}" srcOrd="5" destOrd="0" parTransId="{45867CCD-66A6-4C8E-A20F-4B98A3F5C922}" sibTransId="{D73A3507-3709-427A-8094-260343BAA56E}"/>
    <dgm:cxn modelId="{FD1E1CD0-D9C7-4494-B687-B8AF726FE22C}" type="presOf" srcId="{AD604298-64AA-4021-A8D8-3B31C2B58F99}" destId="{1EBD9F6B-469D-44A2-9C06-A50CCFACF6E9}" srcOrd="0" destOrd="0" presId="urn:microsoft.com/office/officeart/2005/8/layout/list1"/>
    <dgm:cxn modelId="{635B3359-72D6-46D1-8DDA-C2E6C689D3DC}" type="presOf" srcId="{BFBAC5FF-1F62-41E2-9F38-E965BB4F477E}" destId="{8A1A422F-4D77-40FF-9BDD-C507EAEFE39F}" srcOrd="0" destOrd="0" presId="urn:microsoft.com/office/officeart/2005/8/layout/list1"/>
    <dgm:cxn modelId="{8C2A44AF-96FB-4720-B4E2-39D6E17162DA}" srcId="{90370A43-25D3-4F85-A0F9-91F55E2B0806}" destId="{D9D75CEF-6E54-4744-B028-349C8610612A}" srcOrd="0" destOrd="0" parTransId="{4DEABC9B-DFDC-4FF4-8CB7-FD0D1CC9D53D}" sibTransId="{92CAE649-4611-48C8-962D-A1E6768C01A2}"/>
    <dgm:cxn modelId="{3441C2FE-8A96-431A-BD68-1CBBEDBCF4CB}" type="presOf" srcId="{DC2E0587-7003-41BB-88BC-69B2EF69C942}" destId="{1DD7E143-1344-453D-B514-0CF23706F97B}" srcOrd="0" destOrd="0" presId="urn:microsoft.com/office/officeart/2005/8/layout/list1"/>
    <dgm:cxn modelId="{7769B3EA-374D-4305-B74D-FAD1EB6DD848}" srcId="{34785F92-973B-4C0E-B9EC-93F83BB2C602}" destId="{BFBAC5FF-1F62-41E2-9F38-E965BB4F477E}" srcOrd="1" destOrd="0" parTransId="{FE56C166-1A8D-40E4-AC63-7FD9533DE1E3}" sibTransId="{2D042D24-5EBE-449C-8F73-2B7039378786}"/>
    <dgm:cxn modelId="{77D9C1E0-D1E8-4CC9-9D40-CCA170AD5742}" srcId="{34785F92-973B-4C0E-B9EC-93F83BB2C602}" destId="{559E44DD-4221-4A15-803A-00279EB3C30E}" srcOrd="4" destOrd="0" parTransId="{2688CB69-FC9F-4ADF-8926-88C3699FCE8F}" sibTransId="{40C6A980-82A7-4B90-8411-41A6DC09A222}"/>
    <dgm:cxn modelId="{1413D204-E2B6-465A-BF22-F827B68CC15C}" srcId="{34785F92-973B-4C0E-B9EC-93F83BB2C602}" destId="{5AB3B239-3DA9-4449-8BB3-9B227B6F1D1F}" srcOrd="6" destOrd="0" parTransId="{A7A77ECA-F6A3-4D79-B8E3-D9352FB5E300}" sibTransId="{9CCE90C5-4410-4D99-99E1-6F53FB91FFD8}"/>
    <dgm:cxn modelId="{4ADE98A2-B93C-49B2-8C24-562AC4C2BD7A}" type="presOf" srcId="{AD604298-64AA-4021-A8D8-3B31C2B58F99}" destId="{7A4D6EB2-BD81-47D4-9871-94FEEB77CDE9}" srcOrd="1" destOrd="0" presId="urn:microsoft.com/office/officeart/2005/8/layout/list1"/>
    <dgm:cxn modelId="{BF4303E6-3B70-4E92-9AE4-904165C33CD6}" srcId="{34785F92-973B-4C0E-B9EC-93F83BB2C602}" destId="{90370A43-25D3-4F85-A0F9-91F55E2B0806}" srcOrd="0" destOrd="0" parTransId="{ACB7BB14-0DEF-4D53-BADD-17AE2482E166}" sibTransId="{14592DDE-88CF-4BB2-A7D7-4433094A9120}"/>
    <dgm:cxn modelId="{CB555154-E2A9-47B5-A9CF-D2602BA21F7E}" srcId="{34785F92-973B-4C0E-B9EC-93F83BB2C602}" destId="{AD604298-64AA-4021-A8D8-3B31C2B58F99}" srcOrd="3" destOrd="0" parTransId="{53CCFB78-86C6-4A48-BB42-E16031ECC471}" sibTransId="{75C8B952-1383-490F-AD92-CB4FEEBE05AB}"/>
    <dgm:cxn modelId="{7B8A8463-0C69-4D96-8BE4-10A8D6E0F8BA}" type="presParOf" srcId="{712E3CC1-49A3-4E94-99A1-90C4AF1687ED}" destId="{61D4125D-E1D4-4F18-BE6C-DE5DAD165A16}" srcOrd="0" destOrd="0" presId="urn:microsoft.com/office/officeart/2005/8/layout/list1"/>
    <dgm:cxn modelId="{3B2C8518-D698-4B1C-BCE3-C0A0E1E0FEF9}" type="presParOf" srcId="{61D4125D-E1D4-4F18-BE6C-DE5DAD165A16}" destId="{6E10622E-3E9E-44B9-A390-DC46293C3B1D}" srcOrd="0" destOrd="0" presId="urn:microsoft.com/office/officeart/2005/8/layout/list1"/>
    <dgm:cxn modelId="{7E153C40-9244-4297-8B88-55099E5DB18F}" type="presParOf" srcId="{61D4125D-E1D4-4F18-BE6C-DE5DAD165A16}" destId="{F9AECE34-3E7E-459E-B61B-1225E1F20275}" srcOrd="1" destOrd="0" presId="urn:microsoft.com/office/officeart/2005/8/layout/list1"/>
    <dgm:cxn modelId="{306E6D84-71C8-4D44-A6B2-CE9017A994E5}" type="presParOf" srcId="{712E3CC1-49A3-4E94-99A1-90C4AF1687ED}" destId="{B12E686A-8229-4432-9018-D3D052209E89}" srcOrd="1" destOrd="0" presId="urn:microsoft.com/office/officeart/2005/8/layout/list1"/>
    <dgm:cxn modelId="{4F5005A0-4EF4-4827-99DA-76158C9A0764}" type="presParOf" srcId="{712E3CC1-49A3-4E94-99A1-90C4AF1687ED}" destId="{B443BA38-5CDC-43E5-ACD5-9E970473FCDF}" srcOrd="2" destOrd="0" presId="urn:microsoft.com/office/officeart/2005/8/layout/list1"/>
    <dgm:cxn modelId="{0E6A9877-CA35-48A7-8E7D-5E5037DBF438}" type="presParOf" srcId="{712E3CC1-49A3-4E94-99A1-90C4AF1687ED}" destId="{03471F2A-CB66-43CE-BEFE-5911C222D38A}" srcOrd="3" destOrd="0" presId="urn:microsoft.com/office/officeart/2005/8/layout/list1"/>
    <dgm:cxn modelId="{3E82B978-EA13-4711-B348-8A1CBAB7AD0B}" type="presParOf" srcId="{712E3CC1-49A3-4E94-99A1-90C4AF1687ED}" destId="{6DFD6544-1DCA-49AB-B326-2C5FDCA4FF37}" srcOrd="4" destOrd="0" presId="urn:microsoft.com/office/officeart/2005/8/layout/list1"/>
    <dgm:cxn modelId="{AD7839C4-73B0-4EAB-B2C8-DB4FCC03EF9D}" type="presParOf" srcId="{6DFD6544-1DCA-49AB-B326-2C5FDCA4FF37}" destId="{8A1A422F-4D77-40FF-9BDD-C507EAEFE39F}" srcOrd="0" destOrd="0" presId="urn:microsoft.com/office/officeart/2005/8/layout/list1"/>
    <dgm:cxn modelId="{4EBB7D85-F852-4942-BA87-047F7DD95D19}" type="presParOf" srcId="{6DFD6544-1DCA-49AB-B326-2C5FDCA4FF37}" destId="{F9AC3DC6-40F5-4E20-8CF3-7DA45DF032DF}" srcOrd="1" destOrd="0" presId="urn:microsoft.com/office/officeart/2005/8/layout/list1"/>
    <dgm:cxn modelId="{886A5869-6B59-4D74-A52F-0FDE98CDCA83}" type="presParOf" srcId="{712E3CC1-49A3-4E94-99A1-90C4AF1687ED}" destId="{2C8465BB-144A-49B7-A326-E2EEE58044A9}" srcOrd="5" destOrd="0" presId="urn:microsoft.com/office/officeart/2005/8/layout/list1"/>
    <dgm:cxn modelId="{52C4F4EA-6FAD-4F0D-8348-03B519B3B4FF}" type="presParOf" srcId="{712E3CC1-49A3-4E94-99A1-90C4AF1687ED}" destId="{FB9288C5-1C3C-423B-B3DA-8EC374DBF402}" srcOrd="6" destOrd="0" presId="urn:microsoft.com/office/officeart/2005/8/layout/list1"/>
    <dgm:cxn modelId="{5984CE9B-0954-42DF-8AD6-735AA48AC639}" type="presParOf" srcId="{712E3CC1-49A3-4E94-99A1-90C4AF1687ED}" destId="{D2C4C758-3C04-48AB-83F6-22CB0ECDCB14}" srcOrd="7" destOrd="0" presId="urn:microsoft.com/office/officeart/2005/8/layout/list1"/>
    <dgm:cxn modelId="{1225D503-59EC-4CEE-98B5-B2D407BD9ED3}" type="presParOf" srcId="{712E3CC1-49A3-4E94-99A1-90C4AF1687ED}" destId="{601B1DDC-4CF4-47C7-8DC8-E65290C6E414}" srcOrd="8" destOrd="0" presId="urn:microsoft.com/office/officeart/2005/8/layout/list1"/>
    <dgm:cxn modelId="{CEE1221B-C184-4C31-A80D-C98476C527E9}" type="presParOf" srcId="{601B1DDC-4CF4-47C7-8DC8-E65290C6E414}" destId="{1DD7E143-1344-453D-B514-0CF23706F97B}" srcOrd="0" destOrd="0" presId="urn:microsoft.com/office/officeart/2005/8/layout/list1"/>
    <dgm:cxn modelId="{1FE71C26-FC43-4D86-BE00-9F431C0AFE42}" type="presParOf" srcId="{601B1DDC-4CF4-47C7-8DC8-E65290C6E414}" destId="{3CAA6AE2-16E9-40DD-BAF4-E65C913B7FAC}" srcOrd="1" destOrd="0" presId="urn:microsoft.com/office/officeart/2005/8/layout/list1"/>
    <dgm:cxn modelId="{161EA9D1-1EE4-4AD6-BEE9-DD7F77959920}" type="presParOf" srcId="{712E3CC1-49A3-4E94-99A1-90C4AF1687ED}" destId="{A603D3F2-48D3-4FE3-906A-5FA2018AACE4}" srcOrd="9" destOrd="0" presId="urn:microsoft.com/office/officeart/2005/8/layout/list1"/>
    <dgm:cxn modelId="{EF36A8E4-2078-4CCE-9D59-5463E84BD027}" type="presParOf" srcId="{712E3CC1-49A3-4E94-99A1-90C4AF1687ED}" destId="{75B9D3F0-E532-472D-B136-8C875F117751}" srcOrd="10" destOrd="0" presId="urn:microsoft.com/office/officeart/2005/8/layout/list1"/>
    <dgm:cxn modelId="{A4DAF89F-25B3-467E-ABD5-FB9A7EEBCD91}" type="presParOf" srcId="{712E3CC1-49A3-4E94-99A1-90C4AF1687ED}" destId="{475D1239-AAB3-4B26-A0D4-EDF2CBF1BCBB}" srcOrd="11" destOrd="0" presId="urn:microsoft.com/office/officeart/2005/8/layout/list1"/>
    <dgm:cxn modelId="{FC9E179D-345B-47B9-AC68-7D811989DF67}" type="presParOf" srcId="{712E3CC1-49A3-4E94-99A1-90C4AF1687ED}" destId="{BF8D8369-2DCD-489C-A2BB-CE4ACB3506F1}" srcOrd="12" destOrd="0" presId="urn:microsoft.com/office/officeart/2005/8/layout/list1"/>
    <dgm:cxn modelId="{2D15B959-AA3C-4C17-891C-E2061483D687}" type="presParOf" srcId="{BF8D8369-2DCD-489C-A2BB-CE4ACB3506F1}" destId="{1EBD9F6B-469D-44A2-9C06-A50CCFACF6E9}" srcOrd="0" destOrd="0" presId="urn:microsoft.com/office/officeart/2005/8/layout/list1"/>
    <dgm:cxn modelId="{CE2C8DFE-0623-4D80-A4A1-F295FBC39F3F}" type="presParOf" srcId="{BF8D8369-2DCD-489C-A2BB-CE4ACB3506F1}" destId="{7A4D6EB2-BD81-47D4-9871-94FEEB77CDE9}" srcOrd="1" destOrd="0" presId="urn:microsoft.com/office/officeart/2005/8/layout/list1"/>
    <dgm:cxn modelId="{2C0CEEDE-E2E1-45BB-ABED-5D2B87AA739D}" type="presParOf" srcId="{712E3CC1-49A3-4E94-99A1-90C4AF1687ED}" destId="{0CEE9513-B51A-41C0-89A5-882A0109FC74}" srcOrd="13" destOrd="0" presId="urn:microsoft.com/office/officeart/2005/8/layout/list1"/>
    <dgm:cxn modelId="{E5C966D7-EB86-4647-A7D7-368C896C795D}" type="presParOf" srcId="{712E3CC1-49A3-4E94-99A1-90C4AF1687ED}" destId="{270376D5-D6E7-49FD-9B48-0D51073783B1}" srcOrd="14" destOrd="0" presId="urn:microsoft.com/office/officeart/2005/8/layout/list1"/>
    <dgm:cxn modelId="{C2A46B39-B68E-44E8-A90E-E752DA0D837D}" type="presParOf" srcId="{712E3CC1-49A3-4E94-99A1-90C4AF1687ED}" destId="{EC5B2A9A-2C73-4672-9C60-7811F8C37069}" srcOrd="15" destOrd="0" presId="urn:microsoft.com/office/officeart/2005/8/layout/list1"/>
    <dgm:cxn modelId="{2DA2435A-7084-4EBF-B8DF-F1CFD10BF51B}" type="presParOf" srcId="{712E3CC1-49A3-4E94-99A1-90C4AF1687ED}" destId="{AF30CFEB-241D-481D-A383-50A07F842FAC}" srcOrd="16" destOrd="0" presId="urn:microsoft.com/office/officeart/2005/8/layout/list1"/>
    <dgm:cxn modelId="{2E6C03A2-2232-4E78-9AA1-5BB88D68D6F7}" type="presParOf" srcId="{AF30CFEB-241D-481D-A383-50A07F842FAC}" destId="{81ADE539-6E3B-477E-8EB2-E1AB59BCE76C}" srcOrd="0" destOrd="0" presId="urn:microsoft.com/office/officeart/2005/8/layout/list1"/>
    <dgm:cxn modelId="{26919237-9770-461B-AE4E-FAD677678718}" type="presParOf" srcId="{AF30CFEB-241D-481D-A383-50A07F842FAC}" destId="{03D4EC2F-BD2E-469D-9923-5CA567946591}" srcOrd="1" destOrd="0" presId="urn:microsoft.com/office/officeart/2005/8/layout/list1"/>
    <dgm:cxn modelId="{DDBF791C-E849-4AAE-9DC6-BBFEEE4B4369}" type="presParOf" srcId="{712E3CC1-49A3-4E94-99A1-90C4AF1687ED}" destId="{D76330F1-FDDE-4BA2-A345-06FBDBF7DEDC}" srcOrd="17" destOrd="0" presId="urn:microsoft.com/office/officeart/2005/8/layout/list1"/>
    <dgm:cxn modelId="{7F2E5E16-22A1-490C-A8AE-A181A8C17E63}" type="presParOf" srcId="{712E3CC1-49A3-4E94-99A1-90C4AF1687ED}" destId="{A585EAAD-36B0-4E7A-9EB2-990C6DD9D160}" srcOrd="18" destOrd="0" presId="urn:microsoft.com/office/officeart/2005/8/layout/list1"/>
    <dgm:cxn modelId="{584D45DA-C9A1-4345-9082-A29230AA26A7}" type="presParOf" srcId="{712E3CC1-49A3-4E94-99A1-90C4AF1687ED}" destId="{7979F718-2E01-4D5C-88F4-BAED3FA68728}" srcOrd="19" destOrd="0" presId="urn:microsoft.com/office/officeart/2005/8/layout/list1"/>
    <dgm:cxn modelId="{1FC6A023-BE4E-479C-9232-24458368E640}" type="presParOf" srcId="{712E3CC1-49A3-4E94-99A1-90C4AF1687ED}" destId="{C63664B3-9206-4B78-A147-BE4E30DAF223}" srcOrd="20" destOrd="0" presId="urn:microsoft.com/office/officeart/2005/8/layout/list1"/>
    <dgm:cxn modelId="{7B546AFE-286B-480A-82E8-00E739FB9784}" type="presParOf" srcId="{C63664B3-9206-4B78-A147-BE4E30DAF223}" destId="{33C72AA3-8130-4840-B64B-9231EDADC60A}" srcOrd="0" destOrd="0" presId="urn:microsoft.com/office/officeart/2005/8/layout/list1"/>
    <dgm:cxn modelId="{869D43E0-28A7-4688-BCD0-00042CDBE174}" type="presParOf" srcId="{C63664B3-9206-4B78-A147-BE4E30DAF223}" destId="{9A0142F4-8DFD-437B-9FD7-517792C42181}" srcOrd="1" destOrd="0" presId="urn:microsoft.com/office/officeart/2005/8/layout/list1"/>
    <dgm:cxn modelId="{A1AD3AB0-BCAF-4C90-B14D-C8D61BA8D20F}" type="presParOf" srcId="{712E3CC1-49A3-4E94-99A1-90C4AF1687ED}" destId="{A0326435-B55C-4001-8C8F-72AF14D10E78}" srcOrd="21" destOrd="0" presId="urn:microsoft.com/office/officeart/2005/8/layout/list1"/>
    <dgm:cxn modelId="{20779166-DC11-479E-88EF-8CB47DDC1A82}" type="presParOf" srcId="{712E3CC1-49A3-4E94-99A1-90C4AF1687ED}" destId="{4C6907CD-3F91-495E-9392-F741CF0EA01C}" srcOrd="22" destOrd="0" presId="urn:microsoft.com/office/officeart/2005/8/layout/list1"/>
    <dgm:cxn modelId="{4F2D0656-D268-4C5A-B608-350E37823DA5}" type="presParOf" srcId="{712E3CC1-49A3-4E94-99A1-90C4AF1687ED}" destId="{614B1866-D3DF-47B4-AE7A-496722EF6625}" srcOrd="23" destOrd="0" presId="urn:microsoft.com/office/officeart/2005/8/layout/list1"/>
    <dgm:cxn modelId="{E3F4660F-BF91-4DF3-9676-3A8A5A424479}" type="presParOf" srcId="{712E3CC1-49A3-4E94-99A1-90C4AF1687ED}" destId="{8F073ECA-DA17-47C5-8746-C260D95CCA13}" srcOrd="24" destOrd="0" presId="urn:microsoft.com/office/officeart/2005/8/layout/list1"/>
    <dgm:cxn modelId="{B87D59C4-136E-4E62-B621-5030E3965AA5}" type="presParOf" srcId="{8F073ECA-DA17-47C5-8746-C260D95CCA13}" destId="{49A3E870-3E3D-4ED0-9A5A-8480C1B1AC76}" srcOrd="0" destOrd="0" presId="urn:microsoft.com/office/officeart/2005/8/layout/list1"/>
    <dgm:cxn modelId="{9643FE02-4D93-48DD-A57B-8932BBD63521}" type="presParOf" srcId="{8F073ECA-DA17-47C5-8746-C260D95CCA13}" destId="{14D1115F-277F-462A-A659-84844831F238}" srcOrd="1" destOrd="0" presId="urn:microsoft.com/office/officeart/2005/8/layout/list1"/>
    <dgm:cxn modelId="{FD4298CC-AB02-4E2C-A439-910FA290D027}" type="presParOf" srcId="{712E3CC1-49A3-4E94-99A1-90C4AF1687ED}" destId="{9375B9A5-C555-424C-ACDC-F135C9D2AF1D}" srcOrd="25" destOrd="0" presId="urn:microsoft.com/office/officeart/2005/8/layout/list1"/>
    <dgm:cxn modelId="{FDFF7BB6-EA88-4CCB-ACF6-4BA16063A7C2}" type="presParOf" srcId="{712E3CC1-49A3-4E94-99A1-90C4AF1687ED}" destId="{43C7D312-1056-4B9D-82B2-C06D7BB1C56B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4785F92-973B-4C0E-B9EC-93F83BB2C602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90370A43-25D3-4F85-A0F9-91F55E2B0806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C00000"/>
              </a:solidFill>
            </a:rPr>
            <a:t>ЗОНА ТВОРЧЕСКОЙ ДЕЯТЕЛЬНОСТИ</a:t>
          </a:r>
          <a:endParaRPr lang="ru-RU" sz="2000" b="1" dirty="0">
            <a:solidFill>
              <a:srgbClr val="C00000"/>
            </a:solidFill>
          </a:endParaRPr>
        </a:p>
      </dgm:t>
    </dgm:pt>
    <dgm:pt modelId="{ACB7BB14-0DEF-4D53-BADD-17AE2482E166}" type="parTrans" cxnId="{BF4303E6-3B70-4E92-9AE4-904165C33CD6}">
      <dgm:prSet/>
      <dgm:spPr/>
      <dgm:t>
        <a:bodyPr/>
        <a:lstStyle/>
        <a:p>
          <a:endParaRPr lang="ru-RU"/>
        </a:p>
      </dgm:t>
    </dgm:pt>
    <dgm:pt modelId="{14592DDE-88CF-4BB2-A7D7-4433094A9120}" type="sibTrans" cxnId="{BF4303E6-3B70-4E92-9AE4-904165C33CD6}">
      <dgm:prSet/>
      <dgm:spPr/>
      <dgm:t>
        <a:bodyPr/>
        <a:lstStyle/>
        <a:p>
          <a:endParaRPr lang="ru-RU"/>
        </a:p>
      </dgm:t>
    </dgm:pt>
    <dgm:pt modelId="{BFBAC5FF-1F62-41E2-9F38-E965BB4F477E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C00000"/>
              </a:solidFill>
            </a:rPr>
            <a:t>ЗОНА ПОЗНАВАТЕЛЬНО- ИССЛЕДОВАТЕЛЬСКОЙ ДЕЯТЕЛЬНОСТИ</a:t>
          </a:r>
          <a:endParaRPr lang="ru-RU" sz="2000" b="1" dirty="0">
            <a:solidFill>
              <a:srgbClr val="C00000"/>
            </a:solidFill>
          </a:endParaRPr>
        </a:p>
      </dgm:t>
    </dgm:pt>
    <dgm:pt modelId="{FE56C166-1A8D-40E4-AC63-7FD9533DE1E3}" type="parTrans" cxnId="{7769B3EA-374D-4305-B74D-FAD1EB6DD848}">
      <dgm:prSet/>
      <dgm:spPr/>
      <dgm:t>
        <a:bodyPr/>
        <a:lstStyle/>
        <a:p>
          <a:endParaRPr lang="ru-RU"/>
        </a:p>
      </dgm:t>
    </dgm:pt>
    <dgm:pt modelId="{2D042D24-5EBE-449C-8F73-2B7039378786}" type="sibTrans" cxnId="{7769B3EA-374D-4305-B74D-FAD1EB6DD848}">
      <dgm:prSet/>
      <dgm:spPr/>
      <dgm:t>
        <a:bodyPr/>
        <a:lstStyle/>
        <a:p>
          <a:endParaRPr lang="ru-RU"/>
        </a:p>
      </dgm:t>
    </dgm:pt>
    <dgm:pt modelId="{5AB3B239-3DA9-4449-8BB3-9B227B6F1D1F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C00000"/>
              </a:solidFill>
            </a:rPr>
            <a:t>ЗОНА ИГРОВОЙ ДЕЯТЕЛЬНОСТИ</a:t>
          </a:r>
          <a:endParaRPr lang="ru-RU" sz="2000" b="1" dirty="0">
            <a:solidFill>
              <a:srgbClr val="C00000"/>
            </a:solidFill>
          </a:endParaRPr>
        </a:p>
      </dgm:t>
    </dgm:pt>
    <dgm:pt modelId="{9CCE90C5-4410-4D99-99E1-6F53FB91FFD8}" type="sibTrans" cxnId="{1413D204-E2B6-465A-BF22-F827B68CC15C}">
      <dgm:prSet/>
      <dgm:spPr/>
      <dgm:t>
        <a:bodyPr/>
        <a:lstStyle/>
        <a:p>
          <a:endParaRPr lang="ru-RU"/>
        </a:p>
      </dgm:t>
    </dgm:pt>
    <dgm:pt modelId="{A7A77ECA-F6A3-4D79-B8E3-D9352FB5E300}" type="parTrans" cxnId="{1413D204-E2B6-465A-BF22-F827B68CC15C}">
      <dgm:prSet/>
      <dgm:spPr/>
      <dgm:t>
        <a:bodyPr/>
        <a:lstStyle/>
        <a:p>
          <a:endParaRPr lang="ru-RU"/>
        </a:p>
      </dgm:t>
    </dgm:pt>
    <dgm:pt modelId="{712E3CC1-49A3-4E94-99A1-90C4AF1687ED}" type="pres">
      <dgm:prSet presAssocID="{34785F92-973B-4C0E-B9EC-93F83BB2C60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1D4125D-E1D4-4F18-BE6C-DE5DAD165A16}" type="pres">
      <dgm:prSet presAssocID="{90370A43-25D3-4F85-A0F9-91F55E2B0806}" presName="parentLin" presStyleCnt="0"/>
      <dgm:spPr/>
    </dgm:pt>
    <dgm:pt modelId="{6E10622E-3E9E-44B9-A390-DC46293C3B1D}" type="pres">
      <dgm:prSet presAssocID="{90370A43-25D3-4F85-A0F9-91F55E2B0806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F9AECE34-3E7E-459E-B61B-1225E1F20275}" type="pres">
      <dgm:prSet presAssocID="{90370A43-25D3-4F85-A0F9-91F55E2B0806}" presName="parentText" presStyleLbl="node1" presStyleIdx="0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2E686A-8229-4432-9018-D3D052209E89}" type="pres">
      <dgm:prSet presAssocID="{90370A43-25D3-4F85-A0F9-91F55E2B0806}" presName="negativeSpace" presStyleCnt="0"/>
      <dgm:spPr/>
    </dgm:pt>
    <dgm:pt modelId="{B443BA38-5CDC-43E5-ACD5-9E970473FCDF}" type="pres">
      <dgm:prSet presAssocID="{90370A43-25D3-4F85-A0F9-91F55E2B0806}" presName="childText" presStyleLbl="conFgAcc1" presStyleIdx="0" presStyleCnt="3" custLinFactNeighborX="-200" custLinFactNeighborY="12315">
        <dgm:presLayoutVars>
          <dgm:bulletEnabled val="1"/>
        </dgm:presLayoutVars>
      </dgm:prSet>
      <dgm:spPr/>
    </dgm:pt>
    <dgm:pt modelId="{03471F2A-CB66-43CE-BEFE-5911C222D38A}" type="pres">
      <dgm:prSet presAssocID="{14592DDE-88CF-4BB2-A7D7-4433094A9120}" presName="spaceBetweenRectangles" presStyleCnt="0"/>
      <dgm:spPr/>
    </dgm:pt>
    <dgm:pt modelId="{6DFD6544-1DCA-49AB-B326-2C5FDCA4FF37}" type="pres">
      <dgm:prSet presAssocID="{BFBAC5FF-1F62-41E2-9F38-E965BB4F477E}" presName="parentLin" presStyleCnt="0"/>
      <dgm:spPr/>
    </dgm:pt>
    <dgm:pt modelId="{8A1A422F-4D77-40FF-9BDD-C507EAEFE39F}" type="pres">
      <dgm:prSet presAssocID="{BFBAC5FF-1F62-41E2-9F38-E965BB4F477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F9AC3DC6-40F5-4E20-8CF3-7DA45DF032DF}" type="pres">
      <dgm:prSet presAssocID="{BFBAC5FF-1F62-41E2-9F38-E965BB4F477E}" presName="parentText" presStyleLbl="node1" presStyleIdx="1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8465BB-144A-49B7-A326-E2EEE58044A9}" type="pres">
      <dgm:prSet presAssocID="{BFBAC5FF-1F62-41E2-9F38-E965BB4F477E}" presName="negativeSpace" presStyleCnt="0"/>
      <dgm:spPr/>
    </dgm:pt>
    <dgm:pt modelId="{FB9288C5-1C3C-423B-B3DA-8EC374DBF402}" type="pres">
      <dgm:prSet presAssocID="{BFBAC5FF-1F62-41E2-9F38-E965BB4F477E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C4C758-3C04-48AB-83F6-22CB0ECDCB14}" type="pres">
      <dgm:prSet presAssocID="{2D042D24-5EBE-449C-8F73-2B7039378786}" presName="spaceBetweenRectangles" presStyleCnt="0"/>
      <dgm:spPr/>
    </dgm:pt>
    <dgm:pt modelId="{8F073ECA-DA17-47C5-8746-C260D95CCA13}" type="pres">
      <dgm:prSet presAssocID="{5AB3B239-3DA9-4449-8BB3-9B227B6F1D1F}" presName="parentLin" presStyleCnt="0"/>
      <dgm:spPr/>
    </dgm:pt>
    <dgm:pt modelId="{49A3E870-3E3D-4ED0-9A5A-8480C1B1AC76}" type="pres">
      <dgm:prSet presAssocID="{5AB3B239-3DA9-4449-8BB3-9B227B6F1D1F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14D1115F-277F-462A-A659-84844831F238}" type="pres">
      <dgm:prSet presAssocID="{5AB3B239-3DA9-4449-8BB3-9B227B6F1D1F}" presName="parentText" presStyleLbl="node1" presStyleIdx="2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75B9A5-C555-424C-ACDC-F135C9D2AF1D}" type="pres">
      <dgm:prSet presAssocID="{5AB3B239-3DA9-4449-8BB3-9B227B6F1D1F}" presName="negativeSpace" presStyleCnt="0"/>
      <dgm:spPr/>
    </dgm:pt>
    <dgm:pt modelId="{43C7D312-1056-4B9D-82B2-C06D7BB1C56B}" type="pres">
      <dgm:prSet presAssocID="{5AB3B239-3DA9-4449-8BB3-9B227B6F1D1F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571B7A-356B-4C77-9965-F661ECCD1C17}" type="presOf" srcId="{5AB3B239-3DA9-4449-8BB3-9B227B6F1D1F}" destId="{49A3E870-3E3D-4ED0-9A5A-8480C1B1AC76}" srcOrd="0" destOrd="0" presId="urn:microsoft.com/office/officeart/2005/8/layout/list1"/>
    <dgm:cxn modelId="{4E818B7D-0E27-45A0-B26E-2C6F12D74D0A}" type="presOf" srcId="{5AB3B239-3DA9-4449-8BB3-9B227B6F1D1F}" destId="{14D1115F-277F-462A-A659-84844831F238}" srcOrd="1" destOrd="0" presId="urn:microsoft.com/office/officeart/2005/8/layout/list1"/>
    <dgm:cxn modelId="{83DCB5AD-DE85-40E9-8E6A-0442A74687E7}" type="presOf" srcId="{90370A43-25D3-4F85-A0F9-91F55E2B0806}" destId="{F9AECE34-3E7E-459E-B61B-1225E1F20275}" srcOrd="1" destOrd="0" presId="urn:microsoft.com/office/officeart/2005/8/layout/list1"/>
    <dgm:cxn modelId="{BF4303E6-3B70-4E92-9AE4-904165C33CD6}" srcId="{34785F92-973B-4C0E-B9EC-93F83BB2C602}" destId="{90370A43-25D3-4F85-A0F9-91F55E2B0806}" srcOrd="0" destOrd="0" parTransId="{ACB7BB14-0DEF-4D53-BADD-17AE2482E166}" sibTransId="{14592DDE-88CF-4BB2-A7D7-4433094A9120}"/>
    <dgm:cxn modelId="{1413D204-E2B6-465A-BF22-F827B68CC15C}" srcId="{34785F92-973B-4C0E-B9EC-93F83BB2C602}" destId="{5AB3B239-3DA9-4449-8BB3-9B227B6F1D1F}" srcOrd="2" destOrd="0" parTransId="{A7A77ECA-F6A3-4D79-B8E3-D9352FB5E300}" sibTransId="{9CCE90C5-4410-4D99-99E1-6F53FB91FFD8}"/>
    <dgm:cxn modelId="{57A98577-4DC1-4FFE-84CD-4ECDC7C13C4B}" type="presOf" srcId="{90370A43-25D3-4F85-A0F9-91F55E2B0806}" destId="{6E10622E-3E9E-44B9-A390-DC46293C3B1D}" srcOrd="0" destOrd="0" presId="urn:microsoft.com/office/officeart/2005/8/layout/list1"/>
    <dgm:cxn modelId="{6FEE580D-1E9F-4F2B-9A01-3C3D797151CB}" type="presOf" srcId="{34785F92-973B-4C0E-B9EC-93F83BB2C602}" destId="{712E3CC1-49A3-4E94-99A1-90C4AF1687ED}" srcOrd="0" destOrd="0" presId="urn:microsoft.com/office/officeart/2005/8/layout/list1"/>
    <dgm:cxn modelId="{85A033A6-F004-42DC-AB43-393754B1E0EF}" type="presOf" srcId="{BFBAC5FF-1F62-41E2-9F38-E965BB4F477E}" destId="{8A1A422F-4D77-40FF-9BDD-C507EAEFE39F}" srcOrd="0" destOrd="0" presId="urn:microsoft.com/office/officeart/2005/8/layout/list1"/>
    <dgm:cxn modelId="{7769B3EA-374D-4305-B74D-FAD1EB6DD848}" srcId="{34785F92-973B-4C0E-B9EC-93F83BB2C602}" destId="{BFBAC5FF-1F62-41E2-9F38-E965BB4F477E}" srcOrd="1" destOrd="0" parTransId="{FE56C166-1A8D-40E4-AC63-7FD9533DE1E3}" sibTransId="{2D042D24-5EBE-449C-8F73-2B7039378786}"/>
    <dgm:cxn modelId="{F96C90D6-C36F-46FA-A717-6160A09686C8}" type="presOf" srcId="{BFBAC5FF-1F62-41E2-9F38-E965BB4F477E}" destId="{F9AC3DC6-40F5-4E20-8CF3-7DA45DF032DF}" srcOrd="1" destOrd="0" presId="urn:microsoft.com/office/officeart/2005/8/layout/list1"/>
    <dgm:cxn modelId="{BA84A70D-FD96-4800-B640-DE66AF8C2FD8}" type="presParOf" srcId="{712E3CC1-49A3-4E94-99A1-90C4AF1687ED}" destId="{61D4125D-E1D4-4F18-BE6C-DE5DAD165A16}" srcOrd="0" destOrd="0" presId="urn:microsoft.com/office/officeart/2005/8/layout/list1"/>
    <dgm:cxn modelId="{9EEA9A41-A54A-4670-A7B9-851914559EC0}" type="presParOf" srcId="{61D4125D-E1D4-4F18-BE6C-DE5DAD165A16}" destId="{6E10622E-3E9E-44B9-A390-DC46293C3B1D}" srcOrd="0" destOrd="0" presId="urn:microsoft.com/office/officeart/2005/8/layout/list1"/>
    <dgm:cxn modelId="{2516FA24-9991-4B38-A4A3-D707A7E2DB2C}" type="presParOf" srcId="{61D4125D-E1D4-4F18-BE6C-DE5DAD165A16}" destId="{F9AECE34-3E7E-459E-B61B-1225E1F20275}" srcOrd="1" destOrd="0" presId="urn:microsoft.com/office/officeart/2005/8/layout/list1"/>
    <dgm:cxn modelId="{A2A0EB9B-893B-4E40-A33E-C18938894FFA}" type="presParOf" srcId="{712E3CC1-49A3-4E94-99A1-90C4AF1687ED}" destId="{B12E686A-8229-4432-9018-D3D052209E89}" srcOrd="1" destOrd="0" presId="urn:microsoft.com/office/officeart/2005/8/layout/list1"/>
    <dgm:cxn modelId="{21D7594A-C7B9-4C48-B005-15D89E37AF51}" type="presParOf" srcId="{712E3CC1-49A3-4E94-99A1-90C4AF1687ED}" destId="{B443BA38-5CDC-43E5-ACD5-9E970473FCDF}" srcOrd="2" destOrd="0" presId="urn:microsoft.com/office/officeart/2005/8/layout/list1"/>
    <dgm:cxn modelId="{16252CD2-706E-431F-A15D-974681155A17}" type="presParOf" srcId="{712E3CC1-49A3-4E94-99A1-90C4AF1687ED}" destId="{03471F2A-CB66-43CE-BEFE-5911C222D38A}" srcOrd="3" destOrd="0" presId="urn:microsoft.com/office/officeart/2005/8/layout/list1"/>
    <dgm:cxn modelId="{11D2AA98-AA58-4F88-93C5-94387EF97BA9}" type="presParOf" srcId="{712E3CC1-49A3-4E94-99A1-90C4AF1687ED}" destId="{6DFD6544-1DCA-49AB-B326-2C5FDCA4FF37}" srcOrd="4" destOrd="0" presId="urn:microsoft.com/office/officeart/2005/8/layout/list1"/>
    <dgm:cxn modelId="{B40B5A16-3300-4FA2-AC99-53D62B7F9CC7}" type="presParOf" srcId="{6DFD6544-1DCA-49AB-B326-2C5FDCA4FF37}" destId="{8A1A422F-4D77-40FF-9BDD-C507EAEFE39F}" srcOrd="0" destOrd="0" presId="urn:microsoft.com/office/officeart/2005/8/layout/list1"/>
    <dgm:cxn modelId="{E09AA0D0-8778-492C-8670-E713164FC7AB}" type="presParOf" srcId="{6DFD6544-1DCA-49AB-B326-2C5FDCA4FF37}" destId="{F9AC3DC6-40F5-4E20-8CF3-7DA45DF032DF}" srcOrd="1" destOrd="0" presId="urn:microsoft.com/office/officeart/2005/8/layout/list1"/>
    <dgm:cxn modelId="{E40E96A2-3AF0-497B-8B4D-21CEB9D3EB89}" type="presParOf" srcId="{712E3CC1-49A3-4E94-99A1-90C4AF1687ED}" destId="{2C8465BB-144A-49B7-A326-E2EEE58044A9}" srcOrd="5" destOrd="0" presId="urn:microsoft.com/office/officeart/2005/8/layout/list1"/>
    <dgm:cxn modelId="{20E42EDC-BBE2-4027-BC50-78814DCECA63}" type="presParOf" srcId="{712E3CC1-49A3-4E94-99A1-90C4AF1687ED}" destId="{FB9288C5-1C3C-423B-B3DA-8EC374DBF402}" srcOrd="6" destOrd="0" presId="urn:microsoft.com/office/officeart/2005/8/layout/list1"/>
    <dgm:cxn modelId="{43066CBC-8DFB-4171-A3F4-824AB2F21DF1}" type="presParOf" srcId="{712E3CC1-49A3-4E94-99A1-90C4AF1687ED}" destId="{D2C4C758-3C04-48AB-83F6-22CB0ECDCB14}" srcOrd="7" destOrd="0" presId="urn:microsoft.com/office/officeart/2005/8/layout/list1"/>
    <dgm:cxn modelId="{389FB6B3-DB89-4129-B8D6-4343191862B2}" type="presParOf" srcId="{712E3CC1-49A3-4E94-99A1-90C4AF1687ED}" destId="{8F073ECA-DA17-47C5-8746-C260D95CCA13}" srcOrd="8" destOrd="0" presId="urn:microsoft.com/office/officeart/2005/8/layout/list1"/>
    <dgm:cxn modelId="{857A929C-C02F-48D0-B145-6022DF333A61}" type="presParOf" srcId="{8F073ECA-DA17-47C5-8746-C260D95CCA13}" destId="{49A3E870-3E3D-4ED0-9A5A-8480C1B1AC76}" srcOrd="0" destOrd="0" presId="urn:microsoft.com/office/officeart/2005/8/layout/list1"/>
    <dgm:cxn modelId="{A48322C5-5B51-4AA2-9122-6C797A31EE96}" type="presParOf" srcId="{8F073ECA-DA17-47C5-8746-C260D95CCA13}" destId="{14D1115F-277F-462A-A659-84844831F238}" srcOrd="1" destOrd="0" presId="urn:microsoft.com/office/officeart/2005/8/layout/list1"/>
    <dgm:cxn modelId="{5EDCDA5D-AFC3-4C2E-A687-466D2A1C93B9}" type="presParOf" srcId="{712E3CC1-49A3-4E94-99A1-90C4AF1687ED}" destId="{9375B9A5-C555-424C-ACDC-F135C9D2AF1D}" srcOrd="9" destOrd="0" presId="urn:microsoft.com/office/officeart/2005/8/layout/list1"/>
    <dgm:cxn modelId="{0E987C2C-D6AF-4AC9-85C4-3214BAEA48AC}" type="presParOf" srcId="{712E3CC1-49A3-4E94-99A1-90C4AF1687ED}" destId="{43C7D312-1056-4B9D-82B2-C06D7BB1C56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95DD53D-BC67-49FE-B4BA-C869E9621D2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5CC9594-6FF1-461B-A94F-BC162253EE60}">
      <dgm:prSet/>
      <dgm:spPr/>
      <dgm:t>
        <a:bodyPr/>
        <a:lstStyle/>
        <a:p>
          <a:r>
            <a:rPr lang="ru-RU" altLang="ru-RU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Наличие продуктов детской деятельности;</a:t>
          </a:r>
        </a:p>
      </dgm:t>
    </dgm:pt>
    <dgm:pt modelId="{99F53E7A-BBFF-43CE-9709-711DA31DA2CA}" type="parTrans" cxnId="{B97AD055-4432-48C2-A973-2D3AD9281AC3}">
      <dgm:prSet/>
      <dgm:spPr/>
      <dgm:t>
        <a:bodyPr/>
        <a:lstStyle/>
        <a:p>
          <a:endParaRPr lang="ru-RU"/>
        </a:p>
      </dgm:t>
    </dgm:pt>
    <dgm:pt modelId="{12CE985C-29CB-4D9D-9F8C-B6BECED7F494}" type="sibTrans" cxnId="{B97AD055-4432-48C2-A973-2D3AD9281AC3}">
      <dgm:prSet/>
      <dgm:spPr/>
      <dgm:t>
        <a:bodyPr/>
        <a:lstStyle/>
        <a:p>
          <a:endParaRPr lang="ru-RU"/>
        </a:p>
      </dgm:t>
    </dgm:pt>
    <dgm:pt modelId="{7A78135D-96A1-4685-AC3F-57522A4F95AB}">
      <dgm:prSet custT="1"/>
      <dgm:spPr/>
      <dgm:t>
        <a:bodyPr/>
        <a:lstStyle/>
        <a:p>
          <a:r>
            <a:rPr lang="ru-RU" altLang="ru-RU" sz="2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Динамика развития ребенка;</a:t>
          </a:r>
        </a:p>
      </dgm:t>
    </dgm:pt>
    <dgm:pt modelId="{C69C1106-E9EC-4009-A972-D90A5FB211C8}" type="parTrans" cxnId="{C0EDE7EA-AAEE-412B-8E68-0F1AE7CAF98A}">
      <dgm:prSet/>
      <dgm:spPr/>
      <dgm:t>
        <a:bodyPr/>
        <a:lstStyle/>
        <a:p>
          <a:endParaRPr lang="ru-RU"/>
        </a:p>
      </dgm:t>
    </dgm:pt>
    <dgm:pt modelId="{B4251C3E-FF75-4980-A6B5-1CE154ADFEA8}" type="sibTrans" cxnId="{C0EDE7EA-AAEE-412B-8E68-0F1AE7CAF98A}">
      <dgm:prSet/>
      <dgm:spPr/>
      <dgm:t>
        <a:bodyPr/>
        <a:lstStyle/>
        <a:p>
          <a:endParaRPr lang="ru-RU"/>
        </a:p>
      </dgm:t>
    </dgm:pt>
    <dgm:pt modelId="{F9213CB4-CA0F-43FD-8EC3-CF9E381ECF59}">
      <dgm:prSet/>
      <dgm:spPr/>
      <dgm:t>
        <a:bodyPr/>
        <a:lstStyle/>
        <a:p>
          <a:r>
            <a:rPr lang="ru-RU" altLang="ru-RU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Невысокий уровень шума. </a:t>
          </a:r>
        </a:p>
      </dgm:t>
    </dgm:pt>
    <dgm:pt modelId="{1020C9A7-6DD8-4214-AC84-D8E9CDB8BC0C}" type="parTrans" cxnId="{1EFF78B9-43E7-4782-A7A5-58E4D117CB89}">
      <dgm:prSet/>
      <dgm:spPr/>
      <dgm:t>
        <a:bodyPr/>
        <a:lstStyle/>
        <a:p>
          <a:endParaRPr lang="ru-RU"/>
        </a:p>
      </dgm:t>
    </dgm:pt>
    <dgm:pt modelId="{56D7F24E-398A-4DFA-86A7-0637A18F3777}" type="sibTrans" cxnId="{1EFF78B9-43E7-4782-A7A5-58E4D117CB89}">
      <dgm:prSet/>
      <dgm:spPr/>
      <dgm:t>
        <a:bodyPr/>
        <a:lstStyle/>
        <a:p>
          <a:endParaRPr lang="ru-RU"/>
        </a:p>
      </dgm:t>
    </dgm:pt>
    <dgm:pt modelId="{E1404724-D6AF-411B-816F-A9F6F291D459}">
      <dgm:prSet custT="1"/>
      <dgm:spPr/>
      <dgm:t>
        <a:bodyPr/>
        <a:lstStyle/>
        <a:p>
          <a:r>
            <a:rPr lang="ru-RU" altLang="ru-RU" sz="20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Положительное эмоциональное ощущение ребенка в группе;</a:t>
          </a:r>
        </a:p>
      </dgm:t>
    </dgm:pt>
    <dgm:pt modelId="{0E6A5274-CEC0-4138-8DCF-6459EFC68EFC}" type="parTrans" cxnId="{FAFE72F8-3156-46CA-A0A1-C94650609393}">
      <dgm:prSet/>
      <dgm:spPr/>
      <dgm:t>
        <a:bodyPr/>
        <a:lstStyle/>
        <a:p>
          <a:endParaRPr lang="ru-RU"/>
        </a:p>
      </dgm:t>
    </dgm:pt>
    <dgm:pt modelId="{029F4077-0291-4C10-815A-FA03B905C521}" type="sibTrans" cxnId="{FAFE72F8-3156-46CA-A0A1-C94650609393}">
      <dgm:prSet/>
      <dgm:spPr/>
      <dgm:t>
        <a:bodyPr/>
        <a:lstStyle/>
        <a:p>
          <a:endParaRPr lang="ru-RU"/>
        </a:p>
      </dgm:t>
    </dgm:pt>
    <dgm:pt modelId="{FE01DF11-3BC1-425A-BC21-5DF6B4B9E5CD}">
      <dgm:prSet/>
      <dgm:spPr/>
      <dgm:t>
        <a:bodyPr/>
        <a:lstStyle/>
        <a:p>
          <a:r>
            <a:rPr lang="ru-RU" altLang="ru-RU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Отсутствие конфликтов среди детей;</a:t>
          </a:r>
        </a:p>
      </dgm:t>
    </dgm:pt>
    <dgm:pt modelId="{219D113F-43B1-4D5C-A096-2A4CDB18F666}" type="parTrans" cxnId="{DBC85BB2-B7FE-449F-8E5E-0D6DC402024C}">
      <dgm:prSet/>
      <dgm:spPr/>
      <dgm:t>
        <a:bodyPr/>
        <a:lstStyle/>
        <a:p>
          <a:endParaRPr lang="ru-RU"/>
        </a:p>
      </dgm:t>
    </dgm:pt>
    <dgm:pt modelId="{832A1EE7-E212-45B7-B5A7-AE064BC23CF8}" type="sibTrans" cxnId="{DBC85BB2-B7FE-449F-8E5E-0D6DC402024C}">
      <dgm:prSet/>
      <dgm:spPr/>
      <dgm:t>
        <a:bodyPr/>
        <a:lstStyle/>
        <a:p>
          <a:endParaRPr lang="ru-RU"/>
        </a:p>
      </dgm:t>
    </dgm:pt>
    <dgm:pt modelId="{AF79ECF1-E33D-4E5E-87DF-C9EB2AFD0DB4}">
      <dgm:prSet/>
      <dgm:spPr/>
      <dgm:t>
        <a:bodyPr/>
        <a:lstStyle/>
        <a:p>
          <a:endParaRPr lang="ru-RU" dirty="0"/>
        </a:p>
      </dgm:t>
    </dgm:pt>
    <dgm:pt modelId="{87DD2705-DA5A-4695-B540-C2CE03E02699}" type="parTrans" cxnId="{36290CEC-D824-4A82-B1C3-306FA1B885BF}">
      <dgm:prSet/>
      <dgm:spPr/>
      <dgm:t>
        <a:bodyPr/>
        <a:lstStyle/>
        <a:p>
          <a:endParaRPr lang="ru-RU"/>
        </a:p>
      </dgm:t>
    </dgm:pt>
    <dgm:pt modelId="{A0FB4471-F32B-4385-9776-3757A2390B6E}" type="sibTrans" cxnId="{36290CEC-D824-4A82-B1C3-306FA1B885BF}">
      <dgm:prSet/>
      <dgm:spPr/>
      <dgm:t>
        <a:bodyPr/>
        <a:lstStyle/>
        <a:p>
          <a:endParaRPr lang="ru-RU"/>
        </a:p>
      </dgm:t>
    </dgm:pt>
    <dgm:pt modelId="{977C0F3D-2813-4CBF-923D-82DCBFCFC715}" type="pres">
      <dgm:prSet presAssocID="{695DD53D-BC67-49FE-B4BA-C869E9621D2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64BD382-DF2D-4B6B-965E-A0C059BA9E65}" type="pres">
      <dgm:prSet presAssocID="{E1404724-D6AF-411B-816F-A9F6F291D459}" presName="parentLin" presStyleCnt="0"/>
      <dgm:spPr/>
    </dgm:pt>
    <dgm:pt modelId="{7553581D-0921-462E-B7D6-1CB6AB5A08FA}" type="pres">
      <dgm:prSet presAssocID="{E1404724-D6AF-411B-816F-A9F6F291D459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85246228-6310-4838-BEA2-E3FED6652D8E}" type="pres">
      <dgm:prSet presAssocID="{E1404724-D6AF-411B-816F-A9F6F291D459}" presName="parentText" presStyleLbl="node1" presStyleIdx="0" presStyleCnt="5" custScaleY="135603" custLinFactY="42930" custLinFactNeighborX="-18627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DA753B-093A-49B3-8C84-8CB3DDDAAA7E}" type="pres">
      <dgm:prSet presAssocID="{E1404724-D6AF-411B-816F-A9F6F291D459}" presName="negativeSpace" presStyleCnt="0"/>
      <dgm:spPr/>
    </dgm:pt>
    <dgm:pt modelId="{472EEBBB-39D1-4686-BEE0-5794F975BFE6}" type="pres">
      <dgm:prSet presAssocID="{E1404724-D6AF-411B-816F-A9F6F291D459}" presName="childText" presStyleLbl="conFgAcc1" presStyleIdx="0" presStyleCnt="5" custLinFactNeighborX="-34" custLinFactNeighborY="84877">
        <dgm:presLayoutVars>
          <dgm:bulletEnabled val="1"/>
        </dgm:presLayoutVars>
      </dgm:prSet>
      <dgm:spPr>
        <a:prstGeom prst="rightArrow">
          <a:avLst/>
        </a:prstGeom>
      </dgm:spPr>
      <dgm:t>
        <a:bodyPr/>
        <a:lstStyle/>
        <a:p>
          <a:endParaRPr lang="ru-RU"/>
        </a:p>
      </dgm:t>
    </dgm:pt>
    <dgm:pt modelId="{457C8D52-3693-4452-BC3E-94841792AB24}" type="pres">
      <dgm:prSet presAssocID="{029F4077-0291-4C10-815A-FA03B905C521}" presName="spaceBetweenRectangles" presStyleCnt="0"/>
      <dgm:spPr/>
    </dgm:pt>
    <dgm:pt modelId="{4F000F6B-2ADC-40B3-ADB4-21ADEF853A8F}" type="pres">
      <dgm:prSet presAssocID="{B5CC9594-6FF1-461B-A94F-BC162253EE60}" presName="parentLin" presStyleCnt="0"/>
      <dgm:spPr/>
    </dgm:pt>
    <dgm:pt modelId="{E8C3156D-514C-4DE2-AFBE-ADD966EC8E02}" type="pres">
      <dgm:prSet presAssocID="{B5CC9594-6FF1-461B-A94F-BC162253EE60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F2B23BF3-6F2D-4C0E-87E7-9214F97F395E}" type="pres">
      <dgm:prSet presAssocID="{B5CC9594-6FF1-461B-A94F-BC162253EE60}" presName="parentText" presStyleLbl="node1" presStyleIdx="1" presStyleCnt="5" custLinFactY="18556" custLinFactNeighborX="-18627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EAA2A3-15C1-4D53-97A3-55667751FE2E}" type="pres">
      <dgm:prSet presAssocID="{B5CC9594-6FF1-461B-A94F-BC162253EE60}" presName="negativeSpace" presStyleCnt="0"/>
      <dgm:spPr/>
    </dgm:pt>
    <dgm:pt modelId="{A8FE703D-A6EE-4DBF-B9D4-A20E1CF190FC}" type="pres">
      <dgm:prSet presAssocID="{B5CC9594-6FF1-461B-A94F-BC162253EE60}" presName="childText" presStyleLbl="conFgAcc1" presStyleIdx="1" presStyleCnt="5" custLinFactNeighborY="73861">
        <dgm:presLayoutVars>
          <dgm:bulletEnabled val="1"/>
        </dgm:presLayoutVars>
      </dgm:prSet>
      <dgm:spPr>
        <a:prstGeom prst="rightArrow">
          <a:avLst/>
        </a:prstGeom>
      </dgm:spPr>
      <dgm:t>
        <a:bodyPr/>
        <a:lstStyle/>
        <a:p>
          <a:endParaRPr lang="ru-RU"/>
        </a:p>
      </dgm:t>
    </dgm:pt>
    <dgm:pt modelId="{FE3D98BA-C160-4477-AD8D-592AC7B9BBD3}" type="pres">
      <dgm:prSet presAssocID="{12CE985C-29CB-4D9D-9F8C-B6BECED7F494}" presName="spaceBetweenRectangles" presStyleCnt="0"/>
      <dgm:spPr/>
    </dgm:pt>
    <dgm:pt modelId="{15AA0347-B1AC-4817-9823-BDF968798F0A}" type="pres">
      <dgm:prSet presAssocID="{FE01DF11-3BC1-425A-BC21-5DF6B4B9E5CD}" presName="parentLin" presStyleCnt="0"/>
      <dgm:spPr/>
    </dgm:pt>
    <dgm:pt modelId="{3B95509D-7600-4408-834F-C8D7EC8C8DCC}" type="pres">
      <dgm:prSet presAssocID="{FE01DF11-3BC1-425A-BC21-5DF6B4B9E5CD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9059DE2C-5C09-4EE0-8DF4-71171D590E5D}" type="pres">
      <dgm:prSet presAssocID="{FE01DF11-3BC1-425A-BC21-5DF6B4B9E5CD}" presName="parentText" presStyleLbl="node1" presStyleIdx="2" presStyleCnt="5" custLinFactY="754" custLinFactNeighborX="-18627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72ED8E-A85B-4A6F-8BB9-315A7D4B1D87}" type="pres">
      <dgm:prSet presAssocID="{FE01DF11-3BC1-425A-BC21-5DF6B4B9E5CD}" presName="negativeSpace" presStyleCnt="0"/>
      <dgm:spPr/>
    </dgm:pt>
    <dgm:pt modelId="{0C04CABE-2C53-47B6-90D6-C40B3FC8B380}" type="pres">
      <dgm:prSet presAssocID="{FE01DF11-3BC1-425A-BC21-5DF6B4B9E5CD}" presName="childText" presStyleLbl="conFgAcc1" presStyleIdx="2" presStyleCnt="5" custLinFactNeighborY="-12520">
        <dgm:presLayoutVars>
          <dgm:bulletEnabled val="1"/>
        </dgm:presLayoutVars>
      </dgm:prSet>
      <dgm:spPr>
        <a:prstGeom prst="rightArrow">
          <a:avLst/>
        </a:prstGeom>
      </dgm:spPr>
      <dgm:t>
        <a:bodyPr/>
        <a:lstStyle/>
        <a:p>
          <a:endParaRPr lang="ru-RU"/>
        </a:p>
      </dgm:t>
    </dgm:pt>
    <dgm:pt modelId="{6F2A3C58-E4F9-43D3-B126-CB08EC7F2B69}" type="pres">
      <dgm:prSet presAssocID="{832A1EE7-E212-45B7-B5A7-AE064BC23CF8}" presName="spaceBetweenRectangles" presStyleCnt="0"/>
      <dgm:spPr/>
    </dgm:pt>
    <dgm:pt modelId="{7E3E432C-6CC8-4A32-B86E-25DB907D27D3}" type="pres">
      <dgm:prSet presAssocID="{F9213CB4-CA0F-43FD-8EC3-CF9E381ECF59}" presName="parentLin" presStyleCnt="0"/>
      <dgm:spPr/>
    </dgm:pt>
    <dgm:pt modelId="{286445AB-5CB0-48EC-B9D8-A2C4B08E81AF}" type="pres">
      <dgm:prSet presAssocID="{F9213CB4-CA0F-43FD-8EC3-CF9E381ECF59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585C1F8B-B3C4-439F-8EA2-8B03F002152C}" type="pres">
      <dgm:prSet presAssocID="{F9213CB4-CA0F-43FD-8EC3-CF9E381ECF59}" presName="parentText" presStyleLbl="node1" presStyleIdx="3" presStyleCnt="5" custLinFactNeighborX="-18627" custLinFactNeighborY="849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F43584-025E-4E9D-B1BF-9CB475BA7558}" type="pres">
      <dgm:prSet presAssocID="{F9213CB4-CA0F-43FD-8EC3-CF9E381ECF59}" presName="negativeSpace" presStyleCnt="0"/>
      <dgm:spPr/>
    </dgm:pt>
    <dgm:pt modelId="{F836278F-C390-4597-B26F-58A6E6D3CEB4}" type="pres">
      <dgm:prSet presAssocID="{F9213CB4-CA0F-43FD-8EC3-CF9E381ECF59}" presName="childText" presStyleLbl="conFgAcc1" presStyleIdx="3" presStyleCnt="5" custLinFactY="-12151" custLinFactNeighborY="-100000">
        <dgm:presLayoutVars>
          <dgm:bulletEnabled val="1"/>
        </dgm:presLayoutVars>
      </dgm:prSet>
      <dgm:spPr>
        <a:prstGeom prst="rightArrow">
          <a:avLst/>
        </a:prstGeom>
      </dgm:spPr>
      <dgm:t>
        <a:bodyPr/>
        <a:lstStyle/>
        <a:p>
          <a:endParaRPr lang="ru-RU"/>
        </a:p>
      </dgm:t>
    </dgm:pt>
    <dgm:pt modelId="{5EF71B3B-AB30-4BF4-9FED-221855227431}" type="pres">
      <dgm:prSet presAssocID="{56D7F24E-398A-4DFA-86A7-0637A18F3777}" presName="spaceBetweenRectangles" presStyleCnt="0"/>
      <dgm:spPr/>
    </dgm:pt>
    <dgm:pt modelId="{608A9E38-7FE1-4AB7-8CD7-2C5AB0AF38F8}" type="pres">
      <dgm:prSet presAssocID="{7A78135D-96A1-4685-AC3F-57522A4F95AB}" presName="parentLin" presStyleCnt="0"/>
      <dgm:spPr/>
    </dgm:pt>
    <dgm:pt modelId="{0D83C8EE-1804-47F9-8A81-A080F288187F}" type="pres">
      <dgm:prSet presAssocID="{7A78135D-96A1-4685-AC3F-57522A4F95AB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404708A0-76BF-4FA5-9C4D-03675B6CCD5F}" type="pres">
      <dgm:prSet presAssocID="{7A78135D-96A1-4685-AC3F-57522A4F95AB}" presName="parentText" presStyleLbl="node1" presStyleIdx="4" presStyleCnt="5" custScaleY="111432" custLinFactY="-300000" custLinFactNeighborX="-43662" custLinFactNeighborY="-33808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AEE20D-6FA7-4852-BEAB-95CB024EB040}" type="pres">
      <dgm:prSet presAssocID="{7A78135D-96A1-4685-AC3F-57522A4F95AB}" presName="negativeSpace" presStyleCnt="0"/>
      <dgm:spPr/>
    </dgm:pt>
    <dgm:pt modelId="{E7E9697E-4A30-4C7B-B382-51236B090558}" type="pres">
      <dgm:prSet presAssocID="{7A78135D-96A1-4685-AC3F-57522A4F95AB}" presName="childText" presStyleLbl="conFgAcc1" presStyleIdx="4" presStyleCnt="5" custLinFactY="-6891" custLinFactNeighborX="-1056" custLinFactNeighborY="-100000">
        <dgm:presLayoutVars>
          <dgm:bulletEnabled val="1"/>
        </dgm:presLayoutVars>
      </dgm:prSet>
      <dgm:spPr>
        <a:prstGeom prst="rightArrow">
          <a:avLst/>
        </a:prstGeom>
      </dgm:spPr>
      <dgm:t>
        <a:bodyPr/>
        <a:lstStyle/>
        <a:p>
          <a:endParaRPr lang="ru-RU"/>
        </a:p>
      </dgm:t>
    </dgm:pt>
  </dgm:ptLst>
  <dgm:cxnLst>
    <dgm:cxn modelId="{36290CEC-D824-4A82-B1C3-306FA1B885BF}" srcId="{F9213CB4-CA0F-43FD-8EC3-CF9E381ECF59}" destId="{AF79ECF1-E33D-4E5E-87DF-C9EB2AFD0DB4}" srcOrd="0" destOrd="0" parTransId="{87DD2705-DA5A-4695-B540-C2CE03E02699}" sibTransId="{A0FB4471-F32B-4385-9776-3757A2390B6E}"/>
    <dgm:cxn modelId="{6F9B1723-A85F-4EE3-AE41-AADBEDC7C287}" type="presOf" srcId="{AF79ECF1-E33D-4E5E-87DF-C9EB2AFD0DB4}" destId="{F836278F-C390-4597-B26F-58A6E6D3CEB4}" srcOrd="0" destOrd="0" presId="urn:microsoft.com/office/officeart/2005/8/layout/list1"/>
    <dgm:cxn modelId="{FAFE72F8-3156-46CA-A0A1-C94650609393}" srcId="{695DD53D-BC67-49FE-B4BA-C869E9621D2B}" destId="{E1404724-D6AF-411B-816F-A9F6F291D459}" srcOrd="0" destOrd="0" parTransId="{0E6A5274-CEC0-4138-8DCF-6459EFC68EFC}" sibTransId="{029F4077-0291-4C10-815A-FA03B905C521}"/>
    <dgm:cxn modelId="{8AC17D21-7026-4F88-A9C6-69C86FCA7449}" type="presOf" srcId="{E1404724-D6AF-411B-816F-A9F6F291D459}" destId="{7553581D-0921-462E-B7D6-1CB6AB5A08FA}" srcOrd="0" destOrd="0" presId="urn:microsoft.com/office/officeart/2005/8/layout/list1"/>
    <dgm:cxn modelId="{1EFF78B9-43E7-4782-A7A5-58E4D117CB89}" srcId="{695DD53D-BC67-49FE-B4BA-C869E9621D2B}" destId="{F9213CB4-CA0F-43FD-8EC3-CF9E381ECF59}" srcOrd="3" destOrd="0" parTransId="{1020C9A7-6DD8-4214-AC84-D8E9CDB8BC0C}" sibTransId="{56D7F24E-398A-4DFA-86A7-0637A18F3777}"/>
    <dgm:cxn modelId="{39C8CC5C-7120-439D-B177-FFC249E3C330}" type="presOf" srcId="{FE01DF11-3BC1-425A-BC21-5DF6B4B9E5CD}" destId="{3B95509D-7600-4408-834F-C8D7EC8C8DCC}" srcOrd="0" destOrd="0" presId="urn:microsoft.com/office/officeart/2005/8/layout/list1"/>
    <dgm:cxn modelId="{834E37CC-109C-43E5-9930-E9202B97BE62}" type="presOf" srcId="{F9213CB4-CA0F-43FD-8EC3-CF9E381ECF59}" destId="{585C1F8B-B3C4-439F-8EA2-8B03F002152C}" srcOrd="1" destOrd="0" presId="urn:microsoft.com/office/officeart/2005/8/layout/list1"/>
    <dgm:cxn modelId="{A33EC996-6BA3-4F65-A443-955F5A618E89}" type="presOf" srcId="{7A78135D-96A1-4685-AC3F-57522A4F95AB}" destId="{0D83C8EE-1804-47F9-8A81-A080F288187F}" srcOrd="0" destOrd="0" presId="urn:microsoft.com/office/officeart/2005/8/layout/list1"/>
    <dgm:cxn modelId="{DBC85BB2-B7FE-449F-8E5E-0D6DC402024C}" srcId="{695DD53D-BC67-49FE-B4BA-C869E9621D2B}" destId="{FE01DF11-3BC1-425A-BC21-5DF6B4B9E5CD}" srcOrd="2" destOrd="0" parTransId="{219D113F-43B1-4D5C-A096-2A4CDB18F666}" sibTransId="{832A1EE7-E212-45B7-B5A7-AE064BC23CF8}"/>
    <dgm:cxn modelId="{3264DBE4-2A94-43B0-81D7-7A04251A83DA}" type="presOf" srcId="{695DD53D-BC67-49FE-B4BA-C869E9621D2B}" destId="{977C0F3D-2813-4CBF-923D-82DCBFCFC715}" srcOrd="0" destOrd="0" presId="urn:microsoft.com/office/officeart/2005/8/layout/list1"/>
    <dgm:cxn modelId="{658D3489-4B9E-40E1-ABB7-766CA3781979}" type="presOf" srcId="{B5CC9594-6FF1-461B-A94F-BC162253EE60}" destId="{F2B23BF3-6F2D-4C0E-87E7-9214F97F395E}" srcOrd="1" destOrd="0" presId="urn:microsoft.com/office/officeart/2005/8/layout/list1"/>
    <dgm:cxn modelId="{948EFD1F-362D-445F-965B-D7918BED1A03}" type="presOf" srcId="{FE01DF11-3BC1-425A-BC21-5DF6B4B9E5CD}" destId="{9059DE2C-5C09-4EE0-8DF4-71171D590E5D}" srcOrd="1" destOrd="0" presId="urn:microsoft.com/office/officeart/2005/8/layout/list1"/>
    <dgm:cxn modelId="{B97AD055-4432-48C2-A973-2D3AD9281AC3}" srcId="{695DD53D-BC67-49FE-B4BA-C869E9621D2B}" destId="{B5CC9594-6FF1-461B-A94F-BC162253EE60}" srcOrd="1" destOrd="0" parTransId="{99F53E7A-BBFF-43CE-9709-711DA31DA2CA}" sibTransId="{12CE985C-29CB-4D9D-9F8C-B6BECED7F494}"/>
    <dgm:cxn modelId="{6197A0FF-EDE1-4443-91EB-4BEADD13BC56}" type="presOf" srcId="{7A78135D-96A1-4685-AC3F-57522A4F95AB}" destId="{404708A0-76BF-4FA5-9C4D-03675B6CCD5F}" srcOrd="1" destOrd="0" presId="urn:microsoft.com/office/officeart/2005/8/layout/list1"/>
    <dgm:cxn modelId="{11477D03-A7C8-4D1D-BA3A-5608B4AB54FC}" type="presOf" srcId="{F9213CB4-CA0F-43FD-8EC3-CF9E381ECF59}" destId="{286445AB-5CB0-48EC-B9D8-A2C4B08E81AF}" srcOrd="0" destOrd="0" presId="urn:microsoft.com/office/officeart/2005/8/layout/list1"/>
    <dgm:cxn modelId="{C0EDE7EA-AAEE-412B-8E68-0F1AE7CAF98A}" srcId="{695DD53D-BC67-49FE-B4BA-C869E9621D2B}" destId="{7A78135D-96A1-4685-AC3F-57522A4F95AB}" srcOrd="4" destOrd="0" parTransId="{C69C1106-E9EC-4009-A972-D90A5FB211C8}" sibTransId="{B4251C3E-FF75-4980-A6B5-1CE154ADFEA8}"/>
    <dgm:cxn modelId="{714F5D6C-A4DC-4019-82A1-01D225A938E6}" type="presOf" srcId="{E1404724-D6AF-411B-816F-A9F6F291D459}" destId="{85246228-6310-4838-BEA2-E3FED6652D8E}" srcOrd="1" destOrd="0" presId="urn:microsoft.com/office/officeart/2005/8/layout/list1"/>
    <dgm:cxn modelId="{C169B287-EF85-459C-A2C1-54F9373575C2}" type="presOf" srcId="{B5CC9594-6FF1-461B-A94F-BC162253EE60}" destId="{E8C3156D-514C-4DE2-AFBE-ADD966EC8E02}" srcOrd="0" destOrd="0" presId="urn:microsoft.com/office/officeart/2005/8/layout/list1"/>
    <dgm:cxn modelId="{5510CD2D-F8C0-4B73-871F-F7BAA857486E}" type="presParOf" srcId="{977C0F3D-2813-4CBF-923D-82DCBFCFC715}" destId="{C64BD382-DF2D-4B6B-965E-A0C059BA9E65}" srcOrd="0" destOrd="0" presId="urn:microsoft.com/office/officeart/2005/8/layout/list1"/>
    <dgm:cxn modelId="{08226020-0C6A-4CB5-B93B-A712E74D86C6}" type="presParOf" srcId="{C64BD382-DF2D-4B6B-965E-A0C059BA9E65}" destId="{7553581D-0921-462E-B7D6-1CB6AB5A08FA}" srcOrd="0" destOrd="0" presId="urn:microsoft.com/office/officeart/2005/8/layout/list1"/>
    <dgm:cxn modelId="{5673E538-406E-4575-89A0-B2566245CA9F}" type="presParOf" srcId="{C64BD382-DF2D-4B6B-965E-A0C059BA9E65}" destId="{85246228-6310-4838-BEA2-E3FED6652D8E}" srcOrd="1" destOrd="0" presId="urn:microsoft.com/office/officeart/2005/8/layout/list1"/>
    <dgm:cxn modelId="{1246F2C9-0D52-4F48-AC59-5BB34F22A087}" type="presParOf" srcId="{977C0F3D-2813-4CBF-923D-82DCBFCFC715}" destId="{94DA753B-093A-49B3-8C84-8CB3DDDAAA7E}" srcOrd="1" destOrd="0" presId="urn:microsoft.com/office/officeart/2005/8/layout/list1"/>
    <dgm:cxn modelId="{FF72D897-EDAC-4522-A79A-3218D07C010C}" type="presParOf" srcId="{977C0F3D-2813-4CBF-923D-82DCBFCFC715}" destId="{472EEBBB-39D1-4686-BEE0-5794F975BFE6}" srcOrd="2" destOrd="0" presId="urn:microsoft.com/office/officeart/2005/8/layout/list1"/>
    <dgm:cxn modelId="{E0132DED-D856-44A4-B940-2607563DB5B0}" type="presParOf" srcId="{977C0F3D-2813-4CBF-923D-82DCBFCFC715}" destId="{457C8D52-3693-4452-BC3E-94841792AB24}" srcOrd="3" destOrd="0" presId="urn:microsoft.com/office/officeart/2005/8/layout/list1"/>
    <dgm:cxn modelId="{F67B1C76-96B6-4F2C-BBCA-ACFD577F4189}" type="presParOf" srcId="{977C0F3D-2813-4CBF-923D-82DCBFCFC715}" destId="{4F000F6B-2ADC-40B3-ADB4-21ADEF853A8F}" srcOrd="4" destOrd="0" presId="urn:microsoft.com/office/officeart/2005/8/layout/list1"/>
    <dgm:cxn modelId="{650B8044-7273-4A67-BE32-D6F04D509691}" type="presParOf" srcId="{4F000F6B-2ADC-40B3-ADB4-21ADEF853A8F}" destId="{E8C3156D-514C-4DE2-AFBE-ADD966EC8E02}" srcOrd="0" destOrd="0" presId="urn:microsoft.com/office/officeart/2005/8/layout/list1"/>
    <dgm:cxn modelId="{F734C7A6-D1C4-4910-9854-53331BA0E33E}" type="presParOf" srcId="{4F000F6B-2ADC-40B3-ADB4-21ADEF853A8F}" destId="{F2B23BF3-6F2D-4C0E-87E7-9214F97F395E}" srcOrd="1" destOrd="0" presId="urn:microsoft.com/office/officeart/2005/8/layout/list1"/>
    <dgm:cxn modelId="{11C1CE1D-F531-4C6E-882F-FF9A872D9158}" type="presParOf" srcId="{977C0F3D-2813-4CBF-923D-82DCBFCFC715}" destId="{C5EAA2A3-15C1-4D53-97A3-55667751FE2E}" srcOrd="5" destOrd="0" presId="urn:microsoft.com/office/officeart/2005/8/layout/list1"/>
    <dgm:cxn modelId="{8A096A4A-242C-45A2-B398-5A1EFD7A1F1B}" type="presParOf" srcId="{977C0F3D-2813-4CBF-923D-82DCBFCFC715}" destId="{A8FE703D-A6EE-4DBF-B9D4-A20E1CF190FC}" srcOrd="6" destOrd="0" presId="urn:microsoft.com/office/officeart/2005/8/layout/list1"/>
    <dgm:cxn modelId="{E8211831-A8E0-4985-B301-477C04F23F4F}" type="presParOf" srcId="{977C0F3D-2813-4CBF-923D-82DCBFCFC715}" destId="{FE3D98BA-C160-4477-AD8D-592AC7B9BBD3}" srcOrd="7" destOrd="0" presId="urn:microsoft.com/office/officeart/2005/8/layout/list1"/>
    <dgm:cxn modelId="{6CE8B8E8-0B31-43B2-B470-1A8A7B125F4C}" type="presParOf" srcId="{977C0F3D-2813-4CBF-923D-82DCBFCFC715}" destId="{15AA0347-B1AC-4817-9823-BDF968798F0A}" srcOrd="8" destOrd="0" presId="urn:microsoft.com/office/officeart/2005/8/layout/list1"/>
    <dgm:cxn modelId="{CC799096-050B-4784-AAF1-A18FE04891FE}" type="presParOf" srcId="{15AA0347-B1AC-4817-9823-BDF968798F0A}" destId="{3B95509D-7600-4408-834F-C8D7EC8C8DCC}" srcOrd="0" destOrd="0" presId="urn:microsoft.com/office/officeart/2005/8/layout/list1"/>
    <dgm:cxn modelId="{BF40F26B-360A-4EA1-AA5C-1D3A323830D3}" type="presParOf" srcId="{15AA0347-B1AC-4817-9823-BDF968798F0A}" destId="{9059DE2C-5C09-4EE0-8DF4-71171D590E5D}" srcOrd="1" destOrd="0" presId="urn:microsoft.com/office/officeart/2005/8/layout/list1"/>
    <dgm:cxn modelId="{7B783B00-72D5-44EF-9AD0-6A3E6CF02CA4}" type="presParOf" srcId="{977C0F3D-2813-4CBF-923D-82DCBFCFC715}" destId="{3172ED8E-A85B-4A6F-8BB9-315A7D4B1D87}" srcOrd="9" destOrd="0" presId="urn:microsoft.com/office/officeart/2005/8/layout/list1"/>
    <dgm:cxn modelId="{85704FFA-5548-4DA7-A6CB-111C8C94C8E6}" type="presParOf" srcId="{977C0F3D-2813-4CBF-923D-82DCBFCFC715}" destId="{0C04CABE-2C53-47B6-90D6-C40B3FC8B380}" srcOrd="10" destOrd="0" presId="urn:microsoft.com/office/officeart/2005/8/layout/list1"/>
    <dgm:cxn modelId="{A781243B-247F-4EBE-8023-4F9057BD1F64}" type="presParOf" srcId="{977C0F3D-2813-4CBF-923D-82DCBFCFC715}" destId="{6F2A3C58-E4F9-43D3-B126-CB08EC7F2B69}" srcOrd="11" destOrd="0" presId="urn:microsoft.com/office/officeart/2005/8/layout/list1"/>
    <dgm:cxn modelId="{4A5F618C-70CE-4295-8537-A325CA68391F}" type="presParOf" srcId="{977C0F3D-2813-4CBF-923D-82DCBFCFC715}" destId="{7E3E432C-6CC8-4A32-B86E-25DB907D27D3}" srcOrd="12" destOrd="0" presId="urn:microsoft.com/office/officeart/2005/8/layout/list1"/>
    <dgm:cxn modelId="{AF2575C7-8C42-47A3-9484-34DD17D1EC37}" type="presParOf" srcId="{7E3E432C-6CC8-4A32-B86E-25DB907D27D3}" destId="{286445AB-5CB0-48EC-B9D8-A2C4B08E81AF}" srcOrd="0" destOrd="0" presId="urn:microsoft.com/office/officeart/2005/8/layout/list1"/>
    <dgm:cxn modelId="{03E5643C-13FE-4269-8E6B-F5FACF60BC05}" type="presParOf" srcId="{7E3E432C-6CC8-4A32-B86E-25DB907D27D3}" destId="{585C1F8B-B3C4-439F-8EA2-8B03F002152C}" srcOrd="1" destOrd="0" presId="urn:microsoft.com/office/officeart/2005/8/layout/list1"/>
    <dgm:cxn modelId="{4EA33DC4-A829-4270-B9D3-F502C78B0C62}" type="presParOf" srcId="{977C0F3D-2813-4CBF-923D-82DCBFCFC715}" destId="{A8F43584-025E-4E9D-B1BF-9CB475BA7558}" srcOrd="13" destOrd="0" presId="urn:microsoft.com/office/officeart/2005/8/layout/list1"/>
    <dgm:cxn modelId="{FA11040A-D47E-418F-851E-66C4671B2A13}" type="presParOf" srcId="{977C0F3D-2813-4CBF-923D-82DCBFCFC715}" destId="{F836278F-C390-4597-B26F-58A6E6D3CEB4}" srcOrd="14" destOrd="0" presId="urn:microsoft.com/office/officeart/2005/8/layout/list1"/>
    <dgm:cxn modelId="{278336FA-8522-4227-AD08-1A2620F50B51}" type="presParOf" srcId="{977C0F3D-2813-4CBF-923D-82DCBFCFC715}" destId="{5EF71B3B-AB30-4BF4-9FED-221855227431}" srcOrd="15" destOrd="0" presId="urn:microsoft.com/office/officeart/2005/8/layout/list1"/>
    <dgm:cxn modelId="{AB650DA6-15A5-4700-8182-81514FB1D619}" type="presParOf" srcId="{977C0F3D-2813-4CBF-923D-82DCBFCFC715}" destId="{608A9E38-7FE1-4AB7-8CD7-2C5AB0AF38F8}" srcOrd="16" destOrd="0" presId="urn:microsoft.com/office/officeart/2005/8/layout/list1"/>
    <dgm:cxn modelId="{BFAA1F40-DE74-46B4-BA19-0BCCF10A9AFE}" type="presParOf" srcId="{608A9E38-7FE1-4AB7-8CD7-2C5AB0AF38F8}" destId="{0D83C8EE-1804-47F9-8A81-A080F288187F}" srcOrd="0" destOrd="0" presId="urn:microsoft.com/office/officeart/2005/8/layout/list1"/>
    <dgm:cxn modelId="{63DA41FB-FDBA-4F25-B3BD-00CC9A2ED718}" type="presParOf" srcId="{608A9E38-7FE1-4AB7-8CD7-2C5AB0AF38F8}" destId="{404708A0-76BF-4FA5-9C4D-03675B6CCD5F}" srcOrd="1" destOrd="0" presId="urn:microsoft.com/office/officeart/2005/8/layout/list1"/>
    <dgm:cxn modelId="{C9CA9AE8-8E34-4CEB-80F7-BE1E7D342EE2}" type="presParOf" srcId="{977C0F3D-2813-4CBF-923D-82DCBFCFC715}" destId="{B1AEE20D-6FA7-4852-BEAB-95CB024EB040}" srcOrd="17" destOrd="0" presId="urn:microsoft.com/office/officeart/2005/8/layout/list1"/>
    <dgm:cxn modelId="{3B35691C-A737-4B1A-A554-3F6E4EF086D1}" type="presParOf" srcId="{977C0F3D-2813-4CBF-923D-82DCBFCFC715}" destId="{E7E9697E-4A30-4C7B-B382-51236B090558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95DD53D-BC67-49FE-B4BA-C869E9621D2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D422043-FDDB-41C0-B7CB-4E608B8684BC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Социально- коммуникативное развитие </a:t>
          </a:r>
          <a:endParaRPr lang="ru-RU" b="1" dirty="0">
            <a:solidFill>
              <a:schemeClr val="tx1"/>
            </a:solidFill>
          </a:endParaRPr>
        </a:p>
      </dgm:t>
    </dgm:pt>
    <dgm:pt modelId="{16C0A7D9-4E73-4579-BE9A-A8C300C9711F}" type="parTrans" cxnId="{9A8F4E2E-464F-42B8-BE01-EF6ADBDD40DA}">
      <dgm:prSet/>
      <dgm:spPr/>
      <dgm:t>
        <a:bodyPr/>
        <a:lstStyle/>
        <a:p>
          <a:endParaRPr lang="ru-RU"/>
        </a:p>
      </dgm:t>
    </dgm:pt>
    <dgm:pt modelId="{897AAC4B-4931-4A4A-A3E8-2B9DA6B51A54}" type="sibTrans" cxnId="{9A8F4E2E-464F-42B8-BE01-EF6ADBDD40DA}">
      <dgm:prSet/>
      <dgm:spPr/>
      <dgm:t>
        <a:bodyPr/>
        <a:lstStyle/>
        <a:p>
          <a:endParaRPr lang="ru-RU"/>
        </a:p>
      </dgm:t>
    </dgm:pt>
    <dgm:pt modelId="{D22186C7-DC5F-42E7-8ACC-FC721B020E10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Речевое развитие </a:t>
          </a:r>
          <a:endParaRPr lang="ru-RU" b="1" dirty="0">
            <a:solidFill>
              <a:schemeClr val="tx1"/>
            </a:solidFill>
          </a:endParaRPr>
        </a:p>
      </dgm:t>
    </dgm:pt>
    <dgm:pt modelId="{C09A38B2-0F55-42ED-8FFC-E5DE066324CB}" type="parTrans" cxnId="{E13CC4FF-BDEF-4874-894A-51628A9854D2}">
      <dgm:prSet/>
      <dgm:spPr/>
      <dgm:t>
        <a:bodyPr/>
        <a:lstStyle/>
        <a:p>
          <a:endParaRPr lang="ru-RU"/>
        </a:p>
      </dgm:t>
    </dgm:pt>
    <dgm:pt modelId="{D9F33A66-5C0C-42F3-8CB8-A133C82CF472}" type="sibTrans" cxnId="{E13CC4FF-BDEF-4874-894A-51628A9854D2}">
      <dgm:prSet/>
      <dgm:spPr/>
      <dgm:t>
        <a:bodyPr/>
        <a:lstStyle/>
        <a:p>
          <a:endParaRPr lang="ru-RU"/>
        </a:p>
      </dgm:t>
    </dgm:pt>
    <dgm:pt modelId="{122CE11B-4B04-45E1-8C91-E76DA3066C63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Физическое развитие </a:t>
          </a:r>
          <a:endParaRPr lang="ru-RU" b="1" dirty="0">
            <a:solidFill>
              <a:schemeClr val="tx1"/>
            </a:solidFill>
          </a:endParaRPr>
        </a:p>
      </dgm:t>
    </dgm:pt>
    <dgm:pt modelId="{2820C981-3ADF-423E-A9A5-68E6E996CD2E}" type="parTrans" cxnId="{AF3AFF60-DC7F-40F1-9C79-9A4F59646191}">
      <dgm:prSet/>
      <dgm:spPr/>
      <dgm:t>
        <a:bodyPr/>
        <a:lstStyle/>
        <a:p>
          <a:endParaRPr lang="ru-RU"/>
        </a:p>
      </dgm:t>
    </dgm:pt>
    <dgm:pt modelId="{0F238EF6-1EF7-4E67-91A9-9E0F33DA2741}" type="sibTrans" cxnId="{AF3AFF60-DC7F-40F1-9C79-9A4F59646191}">
      <dgm:prSet/>
      <dgm:spPr/>
      <dgm:t>
        <a:bodyPr/>
        <a:lstStyle/>
        <a:p>
          <a:endParaRPr lang="ru-RU"/>
        </a:p>
      </dgm:t>
    </dgm:pt>
    <dgm:pt modelId="{176CFB22-4A75-4B25-BD0E-61B6F3FBB74A}">
      <dgm:prSet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Художественно- эстетическое развитие </a:t>
          </a:r>
          <a:endParaRPr lang="ru-RU" b="1" dirty="0">
            <a:solidFill>
              <a:schemeClr val="tx1"/>
            </a:solidFill>
          </a:endParaRPr>
        </a:p>
      </dgm:t>
    </dgm:pt>
    <dgm:pt modelId="{2AF2D077-F692-44B3-B3C9-69D0B0E86024}" type="parTrans" cxnId="{EF14F455-CD6C-4332-B53A-FBA08C52ABD3}">
      <dgm:prSet/>
      <dgm:spPr/>
      <dgm:t>
        <a:bodyPr/>
        <a:lstStyle/>
        <a:p>
          <a:endParaRPr lang="ru-RU"/>
        </a:p>
      </dgm:t>
    </dgm:pt>
    <dgm:pt modelId="{6EEDEFC7-469C-40A4-946E-37E64DD3DD3B}" type="sibTrans" cxnId="{EF14F455-CD6C-4332-B53A-FBA08C52ABD3}">
      <dgm:prSet/>
      <dgm:spPr/>
      <dgm:t>
        <a:bodyPr/>
        <a:lstStyle/>
        <a:p>
          <a:endParaRPr lang="ru-RU"/>
        </a:p>
      </dgm:t>
    </dgm:pt>
    <dgm:pt modelId="{A72A44F3-B32B-471A-995D-E2714378B417}">
      <dgm:prSet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Познавательное развитие </a:t>
          </a:r>
          <a:endParaRPr lang="ru-RU" b="1" dirty="0">
            <a:solidFill>
              <a:schemeClr val="tx1"/>
            </a:solidFill>
          </a:endParaRPr>
        </a:p>
      </dgm:t>
    </dgm:pt>
    <dgm:pt modelId="{4E08F1D2-74D5-4E7C-8EF4-7CC07F0628D3}" type="parTrans" cxnId="{4987796F-D3BC-4CDE-9106-02EDD6334196}">
      <dgm:prSet/>
      <dgm:spPr/>
      <dgm:t>
        <a:bodyPr/>
        <a:lstStyle/>
        <a:p>
          <a:endParaRPr lang="ru-RU"/>
        </a:p>
      </dgm:t>
    </dgm:pt>
    <dgm:pt modelId="{023E006B-C734-468C-AAD8-993788D8F028}" type="sibTrans" cxnId="{4987796F-D3BC-4CDE-9106-02EDD6334196}">
      <dgm:prSet/>
      <dgm:spPr/>
      <dgm:t>
        <a:bodyPr/>
        <a:lstStyle/>
        <a:p>
          <a:endParaRPr lang="ru-RU"/>
        </a:p>
      </dgm:t>
    </dgm:pt>
    <dgm:pt modelId="{977C0F3D-2813-4CBF-923D-82DCBFCFC715}" type="pres">
      <dgm:prSet presAssocID="{695DD53D-BC67-49FE-B4BA-C869E9621D2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EE1AC0-3BAA-4752-B42A-4E598294BB30}" type="pres">
      <dgm:prSet presAssocID="{7D422043-FDDB-41C0-B7CB-4E608B8684BC}" presName="parentLin" presStyleCnt="0"/>
      <dgm:spPr/>
    </dgm:pt>
    <dgm:pt modelId="{AFFBFE9D-FC2D-4892-B356-06F14DF586E0}" type="pres">
      <dgm:prSet presAssocID="{7D422043-FDDB-41C0-B7CB-4E608B8684BC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7776D99B-25A1-42F2-92E1-775DD4450382}" type="pres">
      <dgm:prSet presAssocID="{7D422043-FDDB-41C0-B7CB-4E608B8684BC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238806-B1A2-421C-A110-9ECB31C22430}" type="pres">
      <dgm:prSet presAssocID="{7D422043-FDDB-41C0-B7CB-4E608B8684BC}" presName="negativeSpace" presStyleCnt="0"/>
      <dgm:spPr/>
    </dgm:pt>
    <dgm:pt modelId="{C240419A-E9E0-433E-A517-5BBFF7904B94}" type="pres">
      <dgm:prSet presAssocID="{7D422043-FDDB-41C0-B7CB-4E608B8684BC}" presName="childText" presStyleLbl="conFgAcc1" presStyleIdx="0" presStyleCnt="5">
        <dgm:presLayoutVars>
          <dgm:bulletEnabled val="1"/>
        </dgm:presLayoutVars>
      </dgm:prSet>
      <dgm:spPr/>
    </dgm:pt>
    <dgm:pt modelId="{88880241-6F7D-4922-ACF3-2C9F2EB46CD0}" type="pres">
      <dgm:prSet presAssocID="{897AAC4B-4931-4A4A-A3E8-2B9DA6B51A54}" presName="spaceBetweenRectangles" presStyleCnt="0"/>
      <dgm:spPr/>
    </dgm:pt>
    <dgm:pt modelId="{5BED5373-9B73-4448-BFCB-843B8EDC936B}" type="pres">
      <dgm:prSet presAssocID="{A72A44F3-B32B-471A-995D-E2714378B417}" presName="parentLin" presStyleCnt="0"/>
      <dgm:spPr/>
    </dgm:pt>
    <dgm:pt modelId="{9F43C681-5239-4DC9-8D36-B0B3ECEBA099}" type="pres">
      <dgm:prSet presAssocID="{A72A44F3-B32B-471A-995D-E2714378B417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A4946818-46FC-4EE8-9FCE-CF41FEF652C5}" type="pres">
      <dgm:prSet presAssocID="{A72A44F3-B32B-471A-995D-E2714378B417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C10980-D7B2-427D-80D9-E8AA8948277A}" type="pres">
      <dgm:prSet presAssocID="{A72A44F3-B32B-471A-995D-E2714378B417}" presName="negativeSpace" presStyleCnt="0"/>
      <dgm:spPr/>
    </dgm:pt>
    <dgm:pt modelId="{C0FDA9C7-DC9C-432B-A15D-B21F66390CFF}" type="pres">
      <dgm:prSet presAssocID="{A72A44F3-B32B-471A-995D-E2714378B417}" presName="childText" presStyleLbl="conFgAcc1" presStyleIdx="1" presStyleCnt="5">
        <dgm:presLayoutVars>
          <dgm:bulletEnabled val="1"/>
        </dgm:presLayoutVars>
      </dgm:prSet>
      <dgm:spPr/>
    </dgm:pt>
    <dgm:pt modelId="{D46624CF-A43F-4F6C-B024-7D643A795958}" type="pres">
      <dgm:prSet presAssocID="{023E006B-C734-468C-AAD8-993788D8F028}" presName="spaceBetweenRectangles" presStyleCnt="0"/>
      <dgm:spPr/>
    </dgm:pt>
    <dgm:pt modelId="{58A1A293-2D73-4AA9-B497-B8EB383B0D29}" type="pres">
      <dgm:prSet presAssocID="{D22186C7-DC5F-42E7-8ACC-FC721B020E10}" presName="parentLin" presStyleCnt="0"/>
      <dgm:spPr/>
    </dgm:pt>
    <dgm:pt modelId="{90625963-4FA6-4ABB-8C3B-0D5CF3FC402B}" type="pres">
      <dgm:prSet presAssocID="{D22186C7-DC5F-42E7-8ACC-FC721B020E10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3103659B-A246-4FA1-98B9-1B51FD28E740}" type="pres">
      <dgm:prSet presAssocID="{D22186C7-DC5F-42E7-8ACC-FC721B020E10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1942F8-FFA1-46D2-8145-0E86EA0CB6F4}" type="pres">
      <dgm:prSet presAssocID="{D22186C7-DC5F-42E7-8ACC-FC721B020E10}" presName="negativeSpace" presStyleCnt="0"/>
      <dgm:spPr/>
    </dgm:pt>
    <dgm:pt modelId="{F6F6C2A7-88F7-4720-9A67-FC280B3A9676}" type="pres">
      <dgm:prSet presAssocID="{D22186C7-DC5F-42E7-8ACC-FC721B020E10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171677-064F-43CA-8476-60086841DBF5}" type="pres">
      <dgm:prSet presAssocID="{D9F33A66-5C0C-42F3-8CB8-A133C82CF472}" presName="spaceBetweenRectangles" presStyleCnt="0"/>
      <dgm:spPr/>
    </dgm:pt>
    <dgm:pt modelId="{2CF53607-0908-41A9-9706-5221ED6A1AF8}" type="pres">
      <dgm:prSet presAssocID="{176CFB22-4A75-4B25-BD0E-61B6F3FBB74A}" presName="parentLin" presStyleCnt="0"/>
      <dgm:spPr/>
    </dgm:pt>
    <dgm:pt modelId="{BC991055-E52B-4BB1-A5C6-7BE1C4667D2D}" type="pres">
      <dgm:prSet presAssocID="{176CFB22-4A75-4B25-BD0E-61B6F3FBB74A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43874CBE-8C8A-4CC0-9C81-9037DF51C69D}" type="pres">
      <dgm:prSet presAssocID="{176CFB22-4A75-4B25-BD0E-61B6F3FBB74A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55C1E1-DB46-48ED-9C27-FBAFAC18DFB8}" type="pres">
      <dgm:prSet presAssocID="{176CFB22-4A75-4B25-BD0E-61B6F3FBB74A}" presName="negativeSpace" presStyleCnt="0"/>
      <dgm:spPr/>
    </dgm:pt>
    <dgm:pt modelId="{E45409E1-D15F-4E00-9367-CE95F54F3F01}" type="pres">
      <dgm:prSet presAssocID="{176CFB22-4A75-4B25-BD0E-61B6F3FBB74A}" presName="childText" presStyleLbl="conFgAcc1" presStyleIdx="3" presStyleCnt="5">
        <dgm:presLayoutVars>
          <dgm:bulletEnabled val="1"/>
        </dgm:presLayoutVars>
      </dgm:prSet>
      <dgm:spPr/>
    </dgm:pt>
    <dgm:pt modelId="{A50E81C7-37A8-4029-8703-AE8A25990490}" type="pres">
      <dgm:prSet presAssocID="{6EEDEFC7-469C-40A4-946E-37E64DD3DD3B}" presName="spaceBetweenRectangles" presStyleCnt="0"/>
      <dgm:spPr/>
    </dgm:pt>
    <dgm:pt modelId="{C04B3754-7495-40D7-86DA-F5731B00F766}" type="pres">
      <dgm:prSet presAssocID="{122CE11B-4B04-45E1-8C91-E76DA3066C63}" presName="parentLin" presStyleCnt="0"/>
      <dgm:spPr/>
    </dgm:pt>
    <dgm:pt modelId="{2CA929EF-2E4C-4111-9FB2-2A55D5EEF17E}" type="pres">
      <dgm:prSet presAssocID="{122CE11B-4B04-45E1-8C91-E76DA3066C63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2508AB55-C84D-4C04-9E87-43494EB8C9FB}" type="pres">
      <dgm:prSet presAssocID="{122CE11B-4B04-45E1-8C91-E76DA3066C63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0F7AF0-59A8-45AB-98B3-6323EF60B7F9}" type="pres">
      <dgm:prSet presAssocID="{122CE11B-4B04-45E1-8C91-E76DA3066C63}" presName="negativeSpace" presStyleCnt="0"/>
      <dgm:spPr/>
    </dgm:pt>
    <dgm:pt modelId="{11DF6023-48DE-46E1-BB8F-39CFD74F829D}" type="pres">
      <dgm:prSet presAssocID="{122CE11B-4B04-45E1-8C91-E76DA3066C63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19EDC2D6-862A-4A36-AB7E-2F7FA1070F35}" type="presOf" srcId="{695DD53D-BC67-49FE-B4BA-C869E9621D2B}" destId="{977C0F3D-2813-4CBF-923D-82DCBFCFC715}" srcOrd="0" destOrd="0" presId="urn:microsoft.com/office/officeart/2005/8/layout/list1"/>
    <dgm:cxn modelId="{2364A6B1-8D57-42E5-BA02-481AC083C6A6}" type="presOf" srcId="{176CFB22-4A75-4B25-BD0E-61B6F3FBB74A}" destId="{43874CBE-8C8A-4CC0-9C81-9037DF51C69D}" srcOrd="1" destOrd="0" presId="urn:microsoft.com/office/officeart/2005/8/layout/list1"/>
    <dgm:cxn modelId="{E13CC4FF-BDEF-4874-894A-51628A9854D2}" srcId="{695DD53D-BC67-49FE-B4BA-C869E9621D2B}" destId="{D22186C7-DC5F-42E7-8ACC-FC721B020E10}" srcOrd="2" destOrd="0" parTransId="{C09A38B2-0F55-42ED-8FFC-E5DE066324CB}" sibTransId="{D9F33A66-5C0C-42F3-8CB8-A133C82CF472}"/>
    <dgm:cxn modelId="{998BBB58-6BBD-4478-9120-24C5748A6E53}" type="presOf" srcId="{7D422043-FDDB-41C0-B7CB-4E608B8684BC}" destId="{AFFBFE9D-FC2D-4892-B356-06F14DF586E0}" srcOrd="0" destOrd="0" presId="urn:microsoft.com/office/officeart/2005/8/layout/list1"/>
    <dgm:cxn modelId="{9A8F4E2E-464F-42B8-BE01-EF6ADBDD40DA}" srcId="{695DD53D-BC67-49FE-B4BA-C869E9621D2B}" destId="{7D422043-FDDB-41C0-B7CB-4E608B8684BC}" srcOrd="0" destOrd="0" parTransId="{16C0A7D9-4E73-4579-BE9A-A8C300C9711F}" sibTransId="{897AAC4B-4931-4A4A-A3E8-2B9DA6B51A54}"/>
    <dgm:cxn modelId="{AF3AFF60-DC7F-40F1-9C79-9A4F59646191}" srcId="{695DD53D-BC67-49FE-B4BA-C869E9621D2B}" destId="{122CE11B-4B04-45E1-8C91-E76DA3066C63}" srcOrd="4" destOrd="0" parTransId="{2820C981-3ADF-423E-A9A5-68E6E996CD2E}" sibTransId="{0F238EF6-1EF7-4E67-91A9-9E0F33DA2741}"/>
    <dgm:cxn modelId="{7D7D7B6B-2945-4B98-A636-84BB21EAFBD0}" type="presOf" srcId="{D22186C7-DC5F-42E7-8ACC-FC721B020E10}" destId="{3103659B-A246-4FA1-98B9-1B51FD28E740}" srcOrd="1" destOrd="0" presId="urn:microsoft.com/office/officeart/2005/8/layout/list1"/>
    <dgm:cxn modelId="{6F483DCC-E0ED-44A7-A94F-4DC23A2F3024}" type="presOf" srcId="{176CFB22-4A75-4B25-BD0E-61B6F3FBB74A}" destId="{BC991055-E52B-4BB1-A5C6-7BE1C4667D2D}" srcOrd="0" destOrd="0" presId="urn:microsoft.com/office/officeart/2005/8/layout/list1"/>
    <dgm:cxn modelId="{D7D2C9A9-FDF0-4443-8F50-5F1880EC47D7}" type="presOf" srcId="{122CE11B-4B04-45E1-8C91-E76DA3066C63}" destId="{2CA929EF-2E4C-4111-9FB2-2A55D5EEF17E}" srcOrd="0" destOrd="0" presId="urn:microsoft.com/office/officeart/2005/8/layout/list1"/>
    <dgm:cxn modelId="{4987796F-D3BC-4CDE-9106-02EDD6334196}" srcId="{695DD53D-BC67-49FE-B4BA-C869E9621D2B}" destId="{A72A44F3-B32B-471A-995D-E2714378B417}" srcOrd="1" destOrd="0" parTransId="{4E08F1D2-74D5-4E7C-8EF4-7CC07F0628D3}" sibTransId="{023E006B-C734-468C-AAD8-993788D8F028}"/>
    <dgm:cxn modelId="{EF14F455-CD6C-4332-B53A-FBA08C52ABD3}" srcId="{695DD53D-BC67-49FE-B4BA-C869E9621D2B}" destId="{176CFB22-4A75-4B25-BD0E-61B6F3FBB74A}" srcOrd="3" destOrd="0" parTransId="{2AF2D077-F692-44B3-B3C9-69D0B0E86024}" sibTransId="{6EEDEFC7-469C-40A4-946E-37E64DD3DD3B}"/>
    <dgm:cxn modelId="{1637018A-16B6-4E90-A478-A9B6BADA294B}" type="presOf" srcId="{A72A44F3-B32B-471A-995D-E2714378B417}" destId="{9F43C681-5239-4DC9-8D36-B0B3ECEBA099}" srcOrd="0" destOrd="0" presId="urn:microsoft.com/office/officeart/2005/8/layout/list1"/>
    <dgm:cxn modelId="{EC4EC32A-963C-499E-B244-92B6AD7C605F}" type="presOf" srcId="{7D422043-FDDB-41C0-B7CB-4E608B8684BC}" destId="{7776D99B-25A1-42F2-92E1-775DD4450382}" srcOrd="1" destOrd="0" presId="urn:microsoft.com/office/officeart/2005/8/layout/list1"/>
    <dgm:cxn modelId="{C6914656-5DF5-498C-9195-176996D1A71F}" type="presOf" srcId="{D22186C7-DC5F-42E7-8ACC-FC721B020E10}" destId="{90625963-4FA6-4ABB-8C3B-0D5CF3FC402B}" srcOrd="0" destOrd="0" presId="urn:microsoft.com/office/officeart/2005/8/layout/list1"/>
    <dgm:cxn modelId="{79A2A1F3-A315-45FA-9C01-293682AEB14A}" type="presOf" srcId="{122CE11B-4B04-45E1-8C91-E76DA3066C63}" destId="{2508AB55-C84D-4C04-9E87-43494EB8C9FB}" srcOrd="1" destOrd="0" presId="urn:microsoft.com/office/officeart/2005/8/layout/list1"/>
    <dgm:cxn modelId="{E9CCA61A-A3AB-45EF-850B-BDF7F1D5CF0E}" type="presOf" srcId="{A72A44F3-B32B-471A-995D-E2714378B417}" destId="{A4946818-46FC-4EE8-9FCE-CF41FEF652C5}" srcOrd="1" destOrd="0" presId="urn:microsoft.com/office/officeart/2005/8/layout/list1"/>
    <dgm:cxn modelId="{A8AAB1B5-C635-4A13-870C-3F430FF8473A}" type="presParOf" srcId="{977C0F3D-2813-4CBF-923D-82DCBFCFC715}" destId="{54EE1AC0-3BAA-4752-B42A-4E598294BB30}" srcOrd="0" destOrd="0" presId="urn:microsoft.com/office/officeart/2005/8/layout/list1"/>
    <dgm:cxn modelId="{ECB1FDDE-9A80-45E9-9750-63ABCF239443}" type="presParOf" srcId="{54EE1AC0-3BAA-4752-B42A-4E598294BB30}" destId="{AFFBFE9D-FC2D-4892-B356-06F14DF586E0}" srcOrd="0" destOrd="0" presId="urn:microsoft.com/office/officeart/2005/8/layout/list1"/>
    <dgm:cxn modelId="{3A83A4A8-BED5-41E3-AAFB-EBB455D628B3}" type="presParOf" srcId="{54EE1AC0-3BAA-4752-B42A-4E598294BB30}" destId="{7776D99B-25A1-42F2-92E1-775DD4450382}" srcOrd="1" destOrd="0" presId="urn:microsoft.com/office/officeart/2005/8/layout/list1"/>
    <dgm:cxn modelId="{4D8667CE-60CB-427F-831A-190277EB143C}" type="presParOf" srcId="{977C0F3D-2813-4CBF-923D-82DCBFCFC715}" destId="{60238806-B1A2-421C-A110-9ECB31C22430}" srcOrd="1" destOrd="0" presId="urn:microsoft.com/office/officeart/2005/8/layout/list1"/>
    <dgm:cxn modelId="{3D953815-6412-418B-9B02-E685DEF47555}" type="presParOf" srcId="{977C0F3D-2813-4CBF-923D-82DCBFCFC715}" destId="{C240419A-E9E0-433E-A517-5BBFF7904B94}" srcOrd="2" destOrd="0" presId="urn:microsoft.com/office/officeart/2005/8/layout/list1"/>
    <dgm:cxn modelId="{F9EE682C-AD03-4FA0-9B93-F08953C93F9A}" type="presParOf" srcId="{977C0F3D-2813-4CBF-923D-82DCBFCFC715}" destId="{88880241-6F7D-4922-ACF3-2C9F2EB46CD0}" srcOrd="3" destOrd="0" presId="urn:microsoft.com/office/officeart/2005/8/layout/list1"/>
    <dgm:cxn modelId="{3A2D690F-7A6C-4362-8174-3B759A15C32D}" type="presParOf" srcId="{977C0F3D-2813-4CBF-923D-82DCBFCFC715}" destId="{5BED5373-9B73-4448-BFCB-843B8EDC936B}" srcOrd="4" destOrd="0" presId="urn:microsoft.com/office/officeart/2005/8/layout/list1"/>
    <dgm:cxn modelId="{D331EB08-687C-4C85-B479-1E68A89FE8AE}" type="presParOf" srcId="{5BED5373-9B73-4448-BFCB-843B8EDC936B}" destId="{9F43C681-5239-4DC9-8D36-B0B3ECEBA099}" srcOrd="0" destOrd="0" presId="urn:microsoft.com/office/officeart/2005/8/layout/list1"/>
    <dgm:cxn modelId="{9D6FE9C0-AE99-4BD8-A40A-6982D4A01E46}" type="presParOf" srcId="{5BED5373-9B73-4448-BFCB-843B8EDC936B}" destId="{A4946818-46FC-4EE8-9FCE-CF41FEF652C5}" srcOrd="1" destOrd="0" presId="urn:microsoft.com/office/officeart/2005/8/layout/list1"/>
    <dgm:cxn modelId="{D6DEA771-4664-4678-B69F-4F157DFEA014}" type="presParOf" srcId="{977C0F3D-2813-4CBF-923D-82DCBFCFC715}" destId="{14C10980-D7B2-427D-80D9-E8AA8948277A}" srcOrd="5" destOrd="0" presId="urn:microsoft.com/office/officeart/2005/8/layout/list1"/>
    <dgm:cxn modelId="{18DB6C77-AA68-4A1D-9126-1E81AC45EEAC}" type="presParOf" srcId="{977C0F3D-2813-4CBF-923D-82DCBFCFC715}" destId="{C0FDA9C7-DC9C-432B-A15D-B21F66390CFF}" srcOrd="6" destOrd="0" presId="urn:microsoft.com/office/officeart/2005/8/layout/list1"/>
    <dgm:cxn modelId="{246322C1-523D-49BF-B4E4-3E30F450AD32}" type="presParOf" srcId="{977C0F3D-2813-4CBF-923D-82DCBFCFC715}" destId="{D46624CF-A43F-4F6C-B024-7D643A795958}" srcOrd="7" destOrd="0" presId="urn:microsoft.com/office/officeart/2005/8/layout/list1"/>
    <dgm:cxn modelId="{883F0959-6200-4215-BDEA-1A93FB9C0F7A}" type="presParOf" srcId="{977C0F3D-2813-4CBF-923D-82DCBFCFC715}" destId="{58A1A293-2D73-4AA9-B497-B8EB383B0D29}" srcOrd="8" destOrd="0" presId="urn:microsoft.com/office/officeart/2005/8/layout/list1"/>
    <dgm:cxn modelId="{E513ABE9-6A30-40E5-834D-DB11076C330A}" type="presParOf" srcId="{58A1A293-2D73-4AA9-B497-B8EB383B0D29}" destId="{90625963-4FA6-4ABB-8C3B-0D5CF3FC402B}" srcOrd="0" destOrd="0" presId="urn:microsoft.com/office/officeart/2005/8/layout/list1"/>
    <dgm:cxn modelId="{EDF6D18E-D621-4884-8D02-5CA04ADE39D4}" type="presParOf" srcId="{58A1A293-2D73-4AA9-B497-B8EB383B0D29}" destId="{3103659B-A246-4FA1-98B9-1B51FD28E740}" srcOrd="1" destOrd="0" presId="urn:microsoft.com/office/officeart/2005/8/layout/list1"/>
    <dgm:cxn modelId="{B388F78C-264A-4193-B264-5542B531B7BD}" type="presParOf" srcId="{977C0F3D-2813-4CBF-923D-82DCBFCFC715}" destId="{921942F8-FFA1-46D2-8145-0E86EA0CB6F4}" srcOrd="9" destOrd="0" presId="urn:microsoft.com/office/officeart/2005/8/layout/list1"/>
    <dgm:cxn modelId="{EF6DDFAD-FDF4-4DFA-9273-F5A379679DDF}" type="presParOf" srcId="{977C0F3D-2813-4CBF-923D-82DCBFCFC715}" destId="{F6F6C2A7-88F7-4720-9A67-FC280B3A9676}" srcOrd="10" destOrd="0" presId="urn:microsoft.com/office/officeart/2005/8/layout/list1"/>
    <dgm:cxn modelId="{3FA5E971-ADAE-4EAB-A919-781676AA49AE}" type="presParOf" srcId="{977C0F3D-2813-4CBF-923D-82DCBFCFC715}" destId="{74171677-064F-43CA-8476-60086841DBF5}" srcOrd="11" destOrd="0" presId="urn:microsoft.com/office/officeart/2005/8/layout/list1"/>
    <dgm:cxn modelId="{CA7A3107-2A30-460E-ACF5-6E83E07281E7}" type="presParOf" srcId="{977C0F3D-2813-4CBF-923D-82DCBFCFC715}" destId="{2CF53607-0908-41A9-9706-5221ED6A1AF8}" srcOrd="12" destOrd="0" presId="urn:microsoft.com/office/officeart/2005/8/layout/list1"/>
    <dgm:cxn modelId="{EF97C35A-2075-4E3C-81FD-0859226A4AB6}" type="presParOf" srcId="{2CF53607-0908-41A9-9706-5221ED6A1AF8}" destId="{BC991055-E52B-4BB1-A5C6-7BE1C4667D2D}" srcOrd="0" destOrd="0" presId="urn:microsoft.com/office/officeart/2005/8/layout/list1"/>
    <dgm:cxn modelId="{6FA11066-4413-477C-95C2-3D613C1EBD61}" type="presParOf" srcId="{2CF53607-0908-41A9-9706-5221ED6A1AF8}" destId="{43874CBE-8C8A-4CC0-9C81-9037DF51C69D}" srcOrd="1" destOrd="0" presId="urn:microsoft.com/office/officeart/2005/8/layout/list1"/>
    <dgm:cxn modelId="{00849E01-0BC4-4D37-AA64-67728D8E6F3D}" type="presParOf" srcId="{977C0F3D-2813-4CBF-923D-82DCBFCFC715}" destId="{8855C1E1-DB46-48ED-9C27-FBAFAC18DFB8}" srcOrd="13" destOrd="0" presId="urn:microsoft.com/office/officeart/2005/8/layout/list1"/>
    <dgm:cxn modelId="{0E00B684-0334-4542-B15A-C95B637E45FB}" type="presParOf" srcId="{977C0F3D-2813-4CBF-923D-82DCBFCFC715}" destId="{E45409E1-D15F-4E00-9367-CE95F54F3F01}" srcOrd="14" destOrd="0" presId="urn:microsoft.com/office/officeart/2005/8/layout/list1"/>
    <dgm:cxn modelId="{280FB26F-8EDE-45B5-8E6A-49F50C46D04A}" type="presParOf" srcId="{977C0F3D-2813-4CBF-923D-82DCBFCFC715}" destId="{A50E81C7-37A8-4029-8703-AE8A25990490}" srcOrd="15" destOrd="0" presId="urn:microsoft.com/office/officeart/2005/8/layout/list1"/>
    <dgm:cxn modelId="{DF4D178C-3135-46D7-9260-8312D5C0DBBF}" type="presParOf" srcId="{977C0F3D-2813-4CBF-923D-82DCBFCFC715}" destId="{C04B3754-7495-40D7-86DA-F5731B00F766}" srcOrd="16" destOrd="0" presId="urn:microsoft.com/office/officeart/2005/8/layout/list1"/>
    <dgm:cxn modelId="{77381CE9-32D4-4B8A-8496-F19A5ED70857}" type="presParOf" srcId="{C04B3754-7495-40D7-86DA-F5731B00F766}" destId="{2CA929EF-2E4C-4111-9FB2-2A55D5EEF17E}" srcOrd="0" destOrd="0" presId="urn:microsoft.com/office/officeart/2005/8/layout/list1"/>
    <dgm:cxn modelId="{70E7CE59-5262-4EC8-8896-2416349AC1EF}" type="presParOf" srcId="{C04B3754-7495-40D7-86DA-F5731B00F766}" destId="{2508AB55-C84D-4C04-9E87-43494EB8C9FB}" srcOrd="1" destOrd="0" presId="urn:microsoft.com/office/officeart/2005/8/layout/list1"/>
    <dgm:cxn modelId="{91641F56-4309-4C64-8E69-CE2D0DE73B63}" type="presParOf" srcId="{977C0F3D-2813-4CBF-923D-82DCBFCFC715}" destId="{870F7AF0-59A8-45AB-98B3-6323EF60B7F9}" srcOrd="17" destOrd="0" presId="urn:microsoft.com/office/officeart/2005/8/layout/list1"/>
    <dgm:cxn modelId="{BBDF5E5A-8FF8-487B-953F-43C2393DEF15}" type="presParOf" srcId="{977C0F3D-2813-4CBF-923D-82DCBFCFC715}" destId="{11DF6023-48DE-46E1-BB8F-39CFD74F829D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3BF6BEA-F023-4B54-AC89-4EABD3C03146}">
      <dsp:nvSpPr>
        <dsp:cNvPr id="0" name=""/>
        <dsp:cNvSpPr/>
      </dsp:nvSpPr>
      <dsp:spPr>
        <a:xfrm>
          <a:off x="-4965981" y="-760907"/>
          <a:ext cx="5914303" cy="5914303"/>
        </a:xfrm>
        <a:prstGeom prst="blockArc">
          <a:avLst>
            <a:gd name="adj1" fmla="val 18900000"/>
            <a:gd name="adj2" fmla="val 2700000"/>
            <a:gd name="adj3" fmla="val 365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25B0DE-8E97-4832-91D4-F55569F6AAD0}">
      <dsp:nvSpPr>
        <dsp:cNvPr id="0" name=""/>
        <dsp:cNvSpPr/>
      </dsp:nvSpPr>
      <dsp:spPr>
        <a:xfrm>
          <a:off x="353836" y="231308"/>
          <a:ext cx="4770364" cy="462441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tx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7063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   содержательно-насыщенной</a:t>
          </a:r>
          <a:endParaRPr lang="ru-RU" sz="2400" b="1" kern="1200" dirty="0"/>
        </a:p>
      </dsp:txBody>
      <dsp:txXfrm>
        <a:off x="353836" y="231308"/>
        <a:ext cx="4770364" cy="462441"/>
      </dsp:txXfrm>
    </dsp:sp>
    <dsp:sp modelId="{0754B084-11CE-4A5D-A0E6-9B6983ED1FCB}">
      <dsp:nvSpPr>
        <dsp:cNvPr id="0" name=""/>
        <dsp:cNvSpPr/>
      </dsp:nvSpPr>
      <dsp:spPr>
        <a:xfrm>
          <a:off x="189491" y="132704"/>
          <a:ext cx="578051" cy="57805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AA9F6E-B1EB-4676-9CED-87A2A0B25D1D}">
      <dsp:nvSpPr>
        <dsp:cNvPr id="0" name=""/>
        <dsp:cNvSpPr/>
      </dsp:nvSpPr>
      <dsp:spPr>
        <a:xfrm>
          <a:off x="734226" y="924882"/>
          <a:ext cx="4389974" cy="462441"/>
        </a:xfrm>
        <a:prstGeom prst="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7063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 трансформируемой</a:t>
          </a:r>
          <a:endParaRPr lang="ru-RU" sz="2400" b="1" kern="1200" dirty="0"/>
        </a:p>
      </dsp:txBody>
      <dsp:txXfrm>
        <a:off x="734226" y="924882"/>
        <a:ext cx="4389974" cy="462441"/>
      </dsp:txXfrm>
    </dsp:sp>
    <dsp:sp modelId="{8479D05D-B0C8-4791-AE52-9F5771546457}">
      <dsp:nvSpPr>
        <dsp:cNvPr id="0" name=""/>
        <dsp:cNvSpPr/>
      </dsp:nvSpPr>
      <dsp:spPr>
        <a:xfrm>
          <a:off x="445200" y="867077"/>
          <a:ext cx="578051" cy="578051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accent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BE8F4A-7A7C-49A1-A2F1-8BEC1AF3A1DB}">
      <dsp:nvSpPr>
        <dsp:cNvPr id="0" name=""/>
        <dsp:cNvSpPr/>
      </dsp:nvSpPr>
      <dsp:spPr>
        <a:xfrm>
          <a:off x="908168" y="1618456"/>
          <a:ext cx="4216032" cy="462441"/>
        </a:xfrm>
        <a:prstGeom prst="rect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accent3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7063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 полифункциональной</a:t>
          </a:r>
          <a:endParaRPr lang="ru-RU" sz="2400" b="1" kern="1200" dirty="0"/>
        </a:p>
      </dsp:txBody>
      <dsp:txXfrm>
        <a:off x="908168" y="1618456"/>
        <a:ext cx="4216032" cy="462441"/>
      </dsp:txXfrm>
    </dsp:sp>
    <dsp:sp modelId="{A23CFAAB-55BB-4929-A421-6D71053F1CF3}">
      <dsp:nvSpPr>
        <dsp:cNvPr id="0" name=""/>
        <dsp:cNvSpPr/>
      </dsp:nvSpPr>
      <dsp:spPr>
        <a:xfrm>
          <a:off x="619143" y="1560650"/>
          <a:ext cx="578051" cy="578051"/>
        </a:xfrm>
        <a:prstGeom prst="ellipse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3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BAA78F-54EE-4A2F-A905-E150FDC61160}">
      <dsp:nvSpPr>
        <dsp:cNvPr id="0" name=""/>
        <dsp:cNvSpPr/>
      </dsp:nvSpPr>
      <dsp:spPr>
        <a:xfrm>
          <a:off x="908168" y="2311590"/>
          <a:ext cx="4216032" cy="462441"/>
        </a:xfrm>
        <a:prstGeom prst="rect">
          <a:avLst/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accent4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7063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 вариативной</a:t>
          </a:r>
          <a:endParaRPr lang="ru-RU" sz="2400" b="1" kern="1200" dirty="0"/>
        </a:p>
      </dsp:txBody>
      <dsp:txXfrm>
        <a:off x="908168" y="2311590"/>
        <a:ext cx="4216032" cy="462441"/>
      </dsp:txXfrm>
    </dsp:sp>
    <dsp:sp modelId="{707E4234-B6DE-425A-BDD7-CB6D0B1A954A}">
      <dsp:nvSpPr>
        <dsp:cNvPr id="0" name=""/>
        <dsp:cNvSpPr/>
      </dsp:nvSpPr>
      <dsp:spPr>
        <a:xfrm>
          <a:off x="619143" y="2253785"/>
          <a:ext cx="578051" cy="578051"/>
        </a:xfrm>
        <a:prstGeom prst="ellipse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accent4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87EF1B-9E4F-45DA-A518-AE9CA5BDF16A}">
      <dsp:nvSpPr>
        <dsp:cNvPr id="0" name=""/>
        <dsp:cNvSpPr/>
      </dsp:nvSpPr>
      <dsp:spPr>
        <a:xfrm>
          <a:off x="720090" y="3015588"/>
          <a:ext cx="4389974" cy="462441"/>
        </a:xfrm>
        <a:prstGeom prst="rect">
          <a:avLst/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7063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 доступной</a:t>
          </a:r>
          <a:endParaRPr lang="ru-RU" sz="2400" b="1" kern="1200" dirty="0"/>
        </a:p>
      </dsp:txBody>
      <dsp:txXfrm>
        <a:off x="720090" y="3015588"/>
        <a:ext cx="4389974" cy="462441"/>
      </dsp:txXfrm>
    </dsp:sp>
    <dsp:sp modelId="{54CA4984-F00A-466A-9489-3FB269FFDC26}">
      <dsp:nvSpPr>
        <dsp:cNvPr id="0" name=""/>
        <dsp:cNvSpPr/>
      </dsp:nvSpPr>
      <dsp:spPr>
        <a:xfrm>
          <a:off x="445200" y="2947359"/>
          <a:ext cx="578051" cy="578051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819281-7644-449A-82D6-54C35F6C5AFD}">
      <dsp:nvSpPr>
        <dsp:cNvPr id="0" name=""/>
        <dsp:cNvSpPr/>
      </dsp:nvSpPr>
      <dsp:spPr>
        <a:xfrm>
          <a:off x="353836" y="3698738"/>
          <a:ext cx="4770364" cy="462441"/>
        </a:xfrm>
        <a:prstGeom prst="rect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7063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 безопасной </a:t>
          </a:r>
          <a:endParaRPr lang="ru-RU" sz="2400" b="1" kern="1200" dirty="0"/>
        </a:p>
      </dsp:txBody>
      <dsp:txXfrm>
        <a:off x="353836" y="3698738"/>
        <a:ext cx="4770364" cy="462441"/>
      </dsp:txXfrm>
    </dsp:sp>
    <dsp:sp modelId="{3060B011-37EC-4106-8F6C-702A9CAE7760}">
      <dsp:nvSpPr>
        <dsp:cNvPr id="0" name=""/>
        <dsp:cNvSpPr/>
      </dsp:nvSpPr>
      <dsp:spPr>
        <a:xfrm>
          <a:off x="64811" y="3640933"/>
          <a:ext cx="578051" cy="578051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92A921D-7424-4FB1-95BA-0FEB32B7C570}">
      <dsp:nvSpPr>
        <dsp:cNvPr id="0" name=""/>
        <dsp:cNvSpPr/>
      </dsp:nvSpPr>
      <dsp:spPr>
        <a:xfrm>
          <a:off x="144016" y="79291"/>
          <a:ext cx="2357277" cy="141436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провоцировать ребенка на агрессивные действия</a:t>
          </a:r>
          <a:r>
            <a:rPr lang="ru-RU" sz="1600" b="1" kern="1200" dirty="0" smtClean="0">
              <a:solidFill>
                <a:schemeClr val="tx1"/>
              </a:solidFill>
            </a:rPr>
            <a:t>;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144016" y="79291"/>
        <a:ext cx="2357277" cy="1414366"/>
      </dsp:txXfrm>
    </dsp:sp>
    <dsp:sp modelId="{C542C0C7-6C5E-4ABC-873C-BAEB8003E9D6}">
      <dsp:nvSpPr>
        <dsp:cNvPr id="0" name=""/>
        <dsp:cNvSpPr/>
      </dsp:nvSpPr>
      <dsp:spPr>
        <a:xfrm>
          <a:off x="2664299" y="0"/>
          <a:ext cx="2804877" cy="1726008"/>
        </a:xfrm>
        <a:prstGeom prst="rect">
          <a:avLst/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вызывать у него проявление жестокости по отношению к персонажам игры, в роли которых могут выступать играющие </a:t>
          </a:r>
          <a:r>
            <a:rPr lang="ru-RU" sz="1800" b="1" kern="1200" dirty="0" err="1" smtClean="0">
              <a:solidFill>
                <a:schemeClr val="tx1"/>
              </a:solidFill>
            </a:rPr>
            <a:t>партнѐры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2664299" y="0"/>
        <a:ext cx="2804877" cy="1726008"/>
      </dsp:txXfrm>
    </dsp:sp>
    <dsp:sp modelId="{BF49C240-3A87-4A8A-8D4C-C870F00A5D63}">
      <dsp:nvSpPr>
        <dsp:cNvPr id="0" name=""/>
        <dsp:cNvSpPr/>
      </dsp:nvSpPr>
      <dsp:spPr>
        <a:xfrm>
          <a:off x="5615657" y="113250"/>
          <a:ext cx="2357277" cy="1414366"/>
        </a:xfrm>
        <a:prstGeom prst="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провоцировать игровые сюжеты, связанные с безнравственностью и насилием;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5615657" y="113250"/>
        <a:ext cx="2357277" cy="1414366"/>
      </dsp:txXfrm>
    </dsp:sp>
    <dsp:sp modelId="{504BA956-93F5-41BA-B092-A2712358EC22}">
      <dsp:nvSpPr>
        <dsp:cNvPr id="0" name=""/>
        <dsp:cNvSpPr/>
      </dsp:nvSpPr>
      <dsp:spPr>
        <a:xfrm>
          <a:off x="1656186" y="1929971"/>
          <a:ext cx="2801459" cy="1414366"/>
        </a:xfrm>
        <a:prstGeom prst="rect">
          <a:avLst/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вызывать у </a:t>
          </a:r>
          <a:r>
            <a:rPr lang="ru-RU" sz="1800" b="1" kern="1200" dirty="0" err="1" smtClean="0">
              <a:solidFill>
                <a:schemeClr val="tx1"/>
              </a:solidFill>
            </a:rPr>
            <a:t>ребѐнка </a:t>
          </a:r>
          <a:r>
            <a:rPr lang="ru-RU" sz="1800" b="1" kern="1200" dirty="0" smtClean="0">
              <a:solidFill>
                <a:schemeClr val="tx1"/>
              </a:solidFill>
            </a:rPr>
            <a:t>нездоровый интерес к сексуальным проблемам, выходящим за рамки его возрастной компетенции;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1656186" y="1929971"/>
        <a:ext cx="2801459" cy="1414366"/>
      </dsp:txXfrm>
    </dsp:sp>
    <dsp:sp modelId="{F729A26A-07B3-4151-BC11-24A66AD067BC}">
      <dsp:nvSpPr>
        <dsp:cNvPr id="0" name=""/>
        <dsp:cNvSpPr/>
      </dsp:nvSpPr>
      <dsp:spPr>
        <a:xfrm>
          <a:off x="1584171" y="3456725"/>
          <a:ext cx="3328735" cy="1503132"/>
        </a:xfrm>
        <a:prstGeom prst="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провоцировать </a:t>
          </a:r>
          <a:r>
            <a:rPr lang="ru-RU" sz="1800" b="1" kern="1200" dirty="0" err="1" smtClean="0">
              <a:solidFill>
                <a:schemeClr val="tx1"/>
              </a:solidFill>
            </a:rPr>
            <a:t>ребѐнка </a:t>
          </a:r>
          <a:r>
            <a:rPr lang="ru-RU" sz="1800" b="1" kern="1200" dirty="0" smtClean="0">
              <a:solidFill>
                <a:schemeClr val="tx1"/>
              </a:solidFill>
            </a:rPr>
            <a:t>на пренебрежительное или негативное отношение к расовым особенностям и физическим недостаткам других людей.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1584171" y="3456725"/>
        <a:ext cx="3328735" cy="150313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443BA38-5CDC-43E5-ACD5-9E970473FCDF}">
      <dsp:nvSpPr>
        <dsp:cNvPr id="0" name=""/>
        <dsp:cNvSpPr/>
      </dsp:nvSpPr>
      <dsp:spPr>
        <a:xfrm>
          <a:off x="0" y="515667"/>
          <a:ext cx="6602160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AECE34-3E7E-459E-B61B-1225E1F20275}">
      <dsp:nvSpPr>
        <dsp:cNvPr id="0" name=""/>
        <dsp:cNvSpPr/>
      </dsp:nvSpPr>
      <dsp:spPr>
        <a:xfrm>
          <a:off x="314311" y="106322"/>
          <a:ext cx="6286230" cy="55694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682" tIns="0" rIns="17468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solidFill>
                <a:srgbClr val="0000CC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Принцип дистанции позиции</a:t>
          </a:r>
          <a:r>
            <a:rPr lang="ru-RU" sz="2000" kern="1200" dirty="0" smtClean="0">
              <a:solidFill>
                <a:srgbClr val="0000CC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000" b="1" kern="1200" dirty="0">
            <a:solidFill>
              <a:srgbClr val="0000CC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4311" y="106322"/>
        <a:ext cx="6286230" cy="556944"/>
      </dsp:txXfrm>
    </dsp:sp>
    <dsp:sp modelId="{FB9288C5-1C3C-423B-B3DA-8EC374DBF402}">
      <dsp:nvSpPr>
        <dsp:cNvPr id="0" name=""/>
        <dsp:cNvSpPr/>
      </dsp:nvSpPr>
      <dsp:spPr>
        <a:xfrm>
          <a:off x="0" y="1126591"/>
          <a:ext cx="6602160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1655646"/>
              <a:satOff val="6635"/>
              <a:lumOff val="143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AC3DC6-40F5-4E20-8CF3-7DA45DF032DF}">
      <dsp:nvSpPr>
        <dsp:cNvPr id="0" name=""/>
        <dsp:cNvSpPr/>
      </dsp:nvSpPr>
      <dsp:spPr>
        <a:xfrm>
          <a:off x="314311" y="821667"/>
          <a:ext cx="6286230" cy="452523"/>
        </a:xfrm>
        <a:prstGeom prst="roundRect">
          <a:avLst/>
        </a:prstGeom>
        <a:solidFill>
          <a:schemeClr val="accent5">
            <a:hueOff val="-1655646"/>
            <a:satOff val="6635"/>
            <a:lumOff val="143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682" tIns="0" rIns="17468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Принцип активности</a:t>
          </a:r>
          <a:r>
            <a:rPr lang="ru-RU" sz="2000" kern="1200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000" b="1" kern="1200" dirty="0">
            <a:solidFill>
              <a:srgbClr val="0000CC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4311" y="821667"/>
        <a:ext cx="6286230" cy="452523"/>
      </dsp:txXfrm>
    </dsp:sp>
    <dsp:sp modelId="{75B9D3F0-E532-472D-B136-8C875F117751}">
      <dsp:nvSpPr>
        <dsp:cNvPr id="0" name=""/>
        <dsp:cNvSpPr/>
      </dsp:nvSpPr>
      <dsp:spPr>
        <a:xfrm>
          <a:off x="0" y="1810979"/>
          <a:ext cx="6602160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3311292"/>
              <a:satOff val="13270"/>
              <a:lumOff val="28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AA6AE2-16E9-40DD-BAF4-E65C913B7FAC}">
      <dsp:nvSpPr>
        <dsp:cNvPr id="0" name=""/>
        <dsp:cNvSpPr/>
      </dsp:nvSpPr>
      <dsp:spPr>
        <a:xfrm>
          <a:off x="314311" y="1432591"/>
          <a:ext cx="6286230" cy="525987"/>
        </a:xfrm>
        <a:prstGeom prst="roundRec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682" tIns="0" rIns="17468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Принцип стабильности-динамичности</a:t>
          </a:r>
          <a:r>
            <a:rPr lang="ru-RU" sz="2000" i="1" kern="1200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000" b="1" kern="1200" dirty="0">
            <a:solidFill>
              <a:srgbClr val="0000CC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4311" y="1432591"/>
        <a:ext cx="6286230" cy="525987"/>
      </dsp:txXfrm>
    </dsp:sp>
    <dsp:sp modelId="{270376D5-D6E7-49FD-9B48-0D51073783B1}">
      <dsp:nvSpPr>
        <dsp:cNvPr id="0" name=""/>
        <dsp:cNvSpPr/>
      </dsp:nvSpPr>
      <dsp:spPr>
        <a:xfrm>
          <a:off x="0" y="2369153"/>
          <a:ext cx="6602160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4D6EB2-BD81-47D4-9871-94FEEB77CDE9}">
      <dsp:nvSpPr>
        <dsp:cNvPr id="0" name=""/>
        <dsp:cNvSpPr/>
      </dsp:nvSpPr>
      <dsp:spPr>
        <a:xfrm>
          <a:off x="314311" y="2116979"/>
          <a:ext cx="6286230" cy="399774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682" tIns="0" rIns="17468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Гендерный принцип</a:t>
          </a:r>
          <a:r>
            <a:rPr lang="ru-RU" sz="2000" kern="1200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000" b="1" kern="1200" dirty="0">
            <a:solidFill>
              <a:srgbClr val="0000CC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4311" y="2116979"/>
        <a:ext cx="6286230" cy="399774"/>
      </dsp:txXfrm>
    </dsp:sp>
    <dsp:sp modelId="{A585EAAD-36B0-4E7A-9EB2-990C6DD9D160}">
      <dsp:nvSpPr>
        <dsp:cNvPr id="0" name=""/>
        <dsp:cNvSpPr/>
      </dsp:nvSpPr>
      <dsp:spPr>
        <a:xfrm>
          <a:off x="0" y="2972207"/>
          <a:ext cx="6602160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6622584"/>
              <a:satOff val="26541"/>
              <a:lumOff val="57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D4EC2F-BD2E-469D-9923-5CA567946591}">
      <dsp:nvSpPr>
        <dsp:cNvPr id="0" name=""/>
        <dsp:cNvSpPr/>
      </dsp:nvSpPr>
      <dsp:spPr>
        <a:xfrm>
          <a:off x="314311" y="2675153"/>
          <a:ext cx="6286230" cy="444653"/>
        </a:xfrm>
        <a:prstGeom prst="roundRec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682" tIns="0" rIns="17468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Принцип сочетания привычных и неординарных элементов</a:t>
          </a:r>
          <a:endParaRPr lang="ru-RU" sz="2000" b="1" kern="1200" dirty="0">
            <a:solidFill>
              <a:srgbClr val="0000CC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4311" y="2675153"/>
        <a:ext cx="6286230" cy="444653"/>
      </dsp:txXfrm>
    </dsp:sp>
    <dsp:sp modelId="{4C6907CD-3F91-495E-9392-F741CF0EA01C}">
      <dsp:nvSpPr>
        <dsp:cNvPr id="0" name=""/>
        <dsp:cNvSpPr/>
      </dsp:nvSpPr>
      <dsp:spPr>
        <a:xfrm>
          <a:off x="0" y="3707052"/>
          <a:ext cx="6602160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8278230"/>
              <a:satOff val="33176"/>
              <a:lumOff val="71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0142F4-8DFD-437B-9FD7-517792C42181}">
      <dsp:nvSpPr>
        <dsp:cNvPr id="0" name=""/>
        <dsp:cNvSpPr/>
      </dsp:nvSpPr>
      <dsp:spPr>
        <a:xfrm>
          <a:off x="315929" y="3923074"/>
          <a:ext cx="6286230" cy="360631"/>
        </a:xfrm>
        <a:prstGeom prst="roundRect">
          <a:avLst/>
        </a:prstGeom>
        <a:solidFill>
          <a:schemeClr val="accent5">
            <a:hueOff val="-8278230"/>
            <a:satOff val="33176"/>
            <a:lumOff val="719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682" tIns="0" rIns="17468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Принцип комплексирования и гибкого зонирования</a:t>
          </a:r>
          <a:r>
            <a:rPr lang="ru-RU" sz="2000" i="1" kern="1200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000" b="1" kern="1200" dirty="0">
            <a:solidFill>
              <a:srgbClr val="0000CC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5929" y="3923074"/>
        <a:ext cx="6286230" cy="360631"/>
      </dsp:txXfrm>
    </dsp:sp>
    <dsp:sp modelId="{43C7D312-1056-4B9D-82B2-C06D7BB1C56B}">
      <dsp:nvSpPr>
        <dsp:cNvPr id="0" name=""/>
        <dsp:cNvSpPr/>
      </dsp:nvSpPr>
      <dsp:spPr>
        <a:xfrm>
          <a:off x="0" y="4254888"/>
          <a:ext cx="6602160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D1115F-277F-462A-A659-84844831F238}">
      <dsp:nvSpPr>
        <dsp:cNvPr id="0" name=""/>
        <dsp:cNvSpPr/>
      </dsp:nvSpPr>
      <dsp:spPr>
        <a:xfrm>
          <a:off x="315929" y="3275003"/>
          <a:ext cx="6286230" cy="498926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682" tIns="0" rIns="17468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Принцип </a:t>
          </a:r>
          <a:r>
            <a:rPr lang="ru-RU" sz="2000" b="1" i="1" kern="1200" dirty="0" err="1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этапности</a:t>
          </a:r>
          <a:r>
            <a:rPr lang="ru-RU" sz="2000" b="1" kern="1200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i="1" kern="1200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 учета возрастных особенностей ребёнка</a:t>
          </a:r>
          <a:r>
            <a:rPr lang="ru-RU" sz="2000" i="1" kern="1200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000" b="1" kern="1200" dirty="0">
            <a:solidFill>
              <a:srgbClr val="0000CC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5929" y="3275003"/>
        <a:ext cx="6286230" cy="49892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443BA38-5CDC-43E5-ACD5-9E970473FCDF}">
      <dsp:nvSpPr>
        <dsp:cNvPr id="0" name=""/>
        <dsp:cNvSpPr/>
      </dsp:nvSpPr>
      <dsp:spPr>
        <a:xfrm>
          <a:off x="0" y="284465"/>
          <a:ext cx="602609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7692" tIns="291592" rIns="467692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</dsp:txBody>
      <dsp:txXfrm>
        <a:off x="0" y="284465"/>
        <a:ext cx="6026096" cy="352800"/>
      </dsp:txXfrm>
    </dsp:sp>
    <dsp:sp modelId="{F9AECE34-3E7E-459E-B61B-1225E1F20275}">
      <dsp:nvSpPr>
        <dsp:cNvPr id="0" name=""/>
        <dsp:cNvSpPr/>
      </dsp:nvSpPr>
      <dsp:spPr>
        <a:xfrm>
          <a:off x="286886" y="77825"/>
          <a:ext cx="5737732" cy="4132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9440" tIns="0" rIns="15944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2">
                  <a:lumMod val="50000"/>
                </a:schemeClr>
              </a:solidFill>
            </a:rPr>
            <a:t>для сюжетно-ролевых и режиссерских игр</a:t>
          </a:r>
          <a:endParaRPr lang="ru-RU" sz="20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286886" y="77825"/>
        <a:ext cx="5737732" cy="413280"/>
      </dsp:txXfrm>
    </dsp:sp>
    <dsp:sp modelId="{FB9288C5-1C3C-423B-B3DA-8EC374DBF402}">
      <dsp:nvSpPr>
        <dsp:cNvPr id="0" name=""/>
        <dsp:cNvSpPr/>
      </dsp:nvSpPr>
      <dsp:spPr>
        <a:xfrm>
          <a:off x="0" y="919505"/>
          <a:ext cx="602609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1655646"/>
              <a:satOff val="6635"/>
              <a:lumOff val="143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AC3DC6-40F5-4E20-8CF3-7DA45DF032DF}">
      <dsp:nvSpPr>
        <dsp:cNvPr id="0" name=""/>
        <dsp:cNvSpPr/>
      </dsp:nvSpPr>
      <dsp:spPr>
        <a:xfrm>
          <a:off x="286886" y="712865"/>
          <a:ext cx="5737732" cy="413280"/>
        </a:xfrm>
        <a:prstGeom prst="roundRect">
          <a:avLst/>
        </a:prstGeom>
        <a:solidFill>
          <a:schemeClr val="accent5">
            <a:hueOff val="-1655646"/>
            <a:satOff val="6635"/>
            <a:lumOff val="143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9440" tIns="0" rIns="15944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2">
                  <a:lumMod val="50000"/>
                </a:schemeClr>
              </a:solidFill>
            </a:rPr>
            <a:t>для познавательной активности</a:t>
          </a:r>
          <a:endParaRPr lang="ru-RU" sz="20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286886" y="712865"/>
        <a:ext cx="5737732" cy="413280"/>
      </dsp:txXfrm>
    </dsp:sp>
    <dsp:sp modelId="{75B9D3F0-E532-472D-B136-8C875F117751}">
      <dsp:nvSpPr>
        <dsp:cNvPr id="0" name=""/>
        <dsp:cNvSpPr/>
      </dsp:nvSpPr>
      <dsp:spPr>
        <a:xfrm>
          <a:off x="0" y="1554545"/>
          <a:ext cx="602609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3311292"/>
              <a:satOff val="13270"/>
              <a:lumOff val="28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AA6AE2-16E9-40DD-BAF4-E65C913B7FAC}">
      <dsp:nvSpPr>
        <dsp:cNvPr id="0" name=""/>
        <dsp:cNvSpPr/>
      </dsp:nvSpPr>
      <dsp:spPr>
        <a:xfrm>
          <a:off x="286886" y="1347905"/>
          <a:ext cx="5737732" cy="413280"/>
        </a:xfrm>
        <a:prstGeom prst="roundRec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9440" tIns="0" rIns="15944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2">
                  <a:lumMod val="50000"/>
                </a:schemeClr>
              </a:solidFill>
            </a:rPr>
            <a:t>для самостоятельной деятельности детей</a:t>
          </a:r>
          <a:endParaRPr lang="ru-RU" sz="20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286886" y="1347905"/>
        <a:ext cx="5737732" cy="413280"/>
      </dsp:txXfrm>
    </dsp:sp>
    <dsp:sp modelId="{270376D5-D6E7-49FD-9B48-0D51073783B1}">
      <dsp:nvSpPr>
        <dsp:cNvPr id="0" name=""/>
        <dsp:cNvSpPr/>
      </dsp:nvSpPr>
      <dsp:spPr>
        <a:xfrm>
          <a:off x="0" y="2189585"/>
          <a:ext cx="602609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4D6EB2-BD81-47D4-9871-94FEEB77CDE9}">
      <dsp:nvSpPr>
        <dsp:cNvPr id="0" name=""/>
        <dsp:cNvSpPr/>
      </dsp:nvSpPr>
      <dsp:spPr>
        <a:xfrm>
          <a:off x="286886" y="1982945"/>
          <a:ext cx="5737732" cy="413280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9440" tIns="0" rIns="15944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2">
                  <a:lumMod val="50000"/>
                </a:schemeClr>
              </a:solidFill>
            </a:rPr>
            <a:t>для двигательной активности</a:t>
          </a:r>
          <a:endParaRPr lang="ru-RU" sz="20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286886" y="1982945"/>
        <a:ext cx="5737732" cy="413280"/>
      </dsp:txXfrm>
    </dsp:sp>
    <dsp:sp modelId="{A585EAAD-36B0-4E7A-9EB2-990C6DD9D160}">
      <dsp:nvSpPr>
        <dsp:cNvPr id="0" name=""/>
        <dsp:cNvSpPr/>
      </dsp:nvSpPr>
      <dsp:spPr>
        <a:xfrm>
          <a:off x="0" y="2824625"/>
          <a:ext cx="602609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6622584"/>
              <a:satOff val="26541"/>
              <a:lumOff val="57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D4EC2F-BD2E-469D-9923-5CA567946591}">
      <dsp:nvSpPr>
        <dsp:cNvPr id="0" name=""/>
        <dsp:cNvSpPr/>
      </dsp:nvSpPr>
      <dsp:spPr>
        <a:xfrm>
          <a:off x="286886" y="2617985"/>
          <a:ext cx="5737732" cy="413280"/>
        </a:xfrm>
        <a:prstGeom prst="roundRec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9440" tIns="0" rIns="15944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2">
                  <a:lumMod val="50000"/>
                </a:schemeClr>
              </a:solidFill>
            </a:rPr>
            <a:t>для настольно-печатных и развивающих игр</a:t>
          </a:r>
          <a:endParaRPr lang="ru-RU" sz="20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286886" y="2617985"/>
        <a:ext cx="5737732" cy="413280"/>
      </dsp:txXfrm>
    </dsp:sp>
    <dsp:sp modelId="{4C6907CD-3F91-495E-9392-F741CF0EA01C}">
      <dsp:nvSpPr>
        <dsp:cNvPr id="0" name=""/>
        <dsp:cNvSpPr/>
      </dsp:nvSpPr>
      <dsp:spPr>
        <a:xfrm>
          <a:off x="0" y="3801261"/>
          <a:ext cx="602609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8278230"/>
              <a:satOff val="33176"/>
              <a:lumOff val="71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0142F4-8DFD-437B-9FD7-517792C42181}">
      <dsp:nvSpPr>
        <dsp:cNvPr id="0" name=""/>
        <dsp:cNvSpPr/>
      </dsp:nvSpPr>
      <dsp:spPr>
        <a:xfrm>
          <a:off x="286886" y="3253025"/>
          <a:ext cx="5737732" cy="754876"/>
        </a:xfrm>
        <a:prstGeom prst="roundRect">
          <a:avLst/>
        </a:prstGeom>
        <a:solidFill>
          <a:schemeClr val="accent5">
            <a:hueOff val="-8278230"/>
            <a:satOff val="33176"/>
            <a:lumOff val="719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9440" tIns="0" rIns="15944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2">
                  <a:lumMod val="50000"/>
                </a:schemeClr>
              </a:solidFill>
            </a:rPr>
            <a:t>для экспериментирования и наблюдения за природными явлениями</a:t>
          </a:r>
          <a:endParaRPr lang="ru-RU" sz="20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286886" y="3253025"/>
        <a:ext cx="5737732" cy="754876"/>
      </dsp:txXfrm>
    </dsp:sp>
    <dsp:sp modelId="{43C7D312-1056-4B9D-82B2-C06D7BB1C56B}">
      <dsp:nvSpPr>
        <dsp:cNvPr id="0" name=""/>
        <dsp:cNvSpPr/>
      </dsp:nvSpPr>
      <dsp:spPr>
        <a:xfrm>
          <a:off x="0" y="4436301"/>
          <a:ext cx="602609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D1115F-277F-462A-A659-84844831F238}">
      <dsp:nvSpPr>
        <dsp:cNvPr id="0" name=""/>
        <dsp:cNvSpPr/>
      </dsp:nvSpPr>
      <dsp:spPr>
        <a:xfrm>
          <a:off x="288363" y="4218854"/>
          <a:ext cx="5737732" cy="413280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9440" tIns="0" rIns="15944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2">
                  <a:lumMod val="50000"/>
                </a:schemeClr>
              </a:solidFill>
            </a:rPr>
            <a:t>для отдыха (уединение, общение и пр.).</a:t>
          </a:r>
          <a:endParaRPr lang="ru-RU" sz="20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288363" y="4218854"/>
        <a:ext cx="5737732" cy="41328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443BA38-5CDC-43E5-ACD5-9E970473FCDF}">
      <dsp:nvSpPr>
        <dsp:cNvPr id="0" name=""/>
        <dsp:cNvSpPr/>
      </dsp:nvSpPr>
      <dsp:spPr>
        <a:xfrm>
          <a:off x="0" y="432048"/>
          <a:ext cx="6962200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AECE34-3E7E-459E-B61B-1225E1F20275}">
      <dsp:nvSpPr>
        <dsp:cNvPr id="0" name=""/>
        <dsp:cNvSpPr/>
      </dsp:nvSpPr>
      <dsp:spPr>
        <a:xfrm>
          <a:off x="331452" y="147"/>
          <a:ext cx="6629041" cy="8265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208" tIns="0" rIns="18420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C00000"/>
              </a:solidFill>
            </a:rPr>
            <a:t>ЗОНА ТВОРЧЕСКОЙ ДЕЯТЕЛЬНОСТИ</a:t>
          </a:r>
          <a:endParaRPr lang="ru-RU" sz="2000" b="1" kern="1200" dirty="0">
            <a:solidFill>
              <a:srgbClr val="C00000"/>
            </a:solidFill>
          </a:endParaRPr>
        </a:p>
      </dsp:txBody>
      <dsp:txXfrm>
        <a:off x="331452" y="147"/>
        <a:ext cx="6629041" cy="826560"/>
      </dsp:txXfrm>
    </dsp:sp>
    <dsp:sp modelId="{FB9288C5-1C3C-423B-B3DA-8EC374DBF402}">
      <dsp:nvSpPr>
        <dsp:cNvPr id="0" name=""/>
        <dsp:cNvSpPr/>
      </dsp:nvSpPr>
      <dsp:spPr>
        <a:xfrm>
          <a:off x="0" y="1683507"/>
          <a:ext cx="6962200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AC3DC6-40F5-4E20-8CF3-7DA45DF032DF}">
      <dsp:nvSpPr>
        <dsp:cNvPr id="0" name=""/>
        <dsp:cNvSpPr/>
      </dsp:nvSpPr>
      <dsp:spPr>
        <a:xfrm>
          <a:off x="331452" y="1270227"/>
          <a:ext cx="6629041" cy="826560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208" tIns="0" rIns="18420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C00000"/>
              </a:solidFill>
            </a:rPr>
            <a:t>ЗОНА ПОЗНАВАТЕЛЬНО- ИССЛЕДОВАТЕЛЬСКОЙ ДЕЯТЕЛЬНОСТИ</a:t>
          </a:r>
          <a:endParaRPr lang="ru-RU" sz="2000" b="1" kern="1200" dirty="0">
            <a:solidFill>
              <a:srgbClr val="C00000"/>
            </a:solidFill>
          </a:endParaRPr>
        </a:p>
      </dsp:txBody>
      <dsp:txXfrm>
        <a:off x="331452" y="1270227"/>
        <a:ext cx="6629041" cy="826560"/>
      </dsp:txXfrm>
    </dsp:sp>
    <dsp:sp modelId="{43C7D312-1056-4B9D-82B2-C06D7BB1C56B}">
      <dsp:nvSpPr>
        <dsp:cNvPr id="0" name=""/>
        <dsp:cNvSpPr/>
      </dsp:nvSpPr>
      <dsp:spPr>
        <a:xfrm>
          <a:off x="0" y="2953588"/>
          <a:ext cx="6962200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D1115F-277F-462A-A659-84844831F238}">
      <dsp:nvSpPr>
        <dsp:cNvPr id="0" name=""/>
        <dsp:cNvSpPr/>
      </dsp:nvSpPr>
      <dsp:spPr>
        <a:xfrm>
          <a:off x="331452" y="2540308"/>
          <a:ext cx="6629041" cy="826560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208" tIns="0" rIns="18420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C00000"/>
              </a:solidFill>
            </a:rPr>
            <a:t>ЗОНА ИГРОВОЙ ДЕЯТЕЛЬНОСТИ</a:t>
          </a:r>
          <a:endParaRPr lang="ru-RU" sz="2000" b="1" kern="1200" dirty="0">
            <a:solidFill>
              <a:srgbClr val="C00000"/>
            </a:solidFill>
          </a:endParaRPr>
        </a:p>
      </dsp:txBody>
      <dsp:txXfrm>
        <a:off x="331452" y="2540308"/>
        <a:ext cx="6629041" cy="82656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72EEBBB-39D1-4686-BEE0-5794F975BFE6}">
      <dsp:nvSpPr>
        <dsp:cNvPr id="0" name=""/>
        <dsp:cNvSpPr/>
      </dsp:nvSpPr>
      <dsp:spPr>
        <a:xfrm>
          <a:off x="0" y="668192"/>
          <a:ext cx="5112568" cy="554400"/>
        </a:xfrm>
        <a:prstGeom prst="rightArrow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246228-6310-4838-BEA2-E3FED6652D8E}">
      <dsp:nvSpPr>
        <dsp:cNvPr id="0" name=""/>
        <dsp:cNvSpPr/>
      </dsp:nvSpPr>
      <dsp:spPr>
        <a:xfrm>
          <a:off x="208012" y="939663"/>
          <a:ext cx="3578797" cy="8806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270" tIns="0" rIns="13527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000" kern="1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Положительное эмоциональное ощущение ребенка в группе;</a:t>
          </a:r>
        </a:p>
      </dsp:txBody>
      <dsp:txXfrm>
        <a:off x="208012" y="939663"/>
        <a:ext cx="3578797" cy="880660"/>
      </dsp:txXfrm>
    </dsp:sp>
    <dsp:sp modelId="{A8FE703D-A6EE-4DBF-B9D4-A20E1CF190FC}">
      <dsp:nvSpPr>
        <dsp:cNvPr id="0" name=""/>
        <dsp:cNvSpPr/>
      </dsp:nvSpPr>
      <dsp:spPr>
        <a:xfrm>
          <a:off x="0" y="1653025"/>
          <a:ext cx="5112568" cy="554400"/>
        </a:xfrm>
        <a:prstGeom prst="rightArrow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B23BF3-6F2D-4C0E-87E7-9214F97F395E}">
      <dsp:nvSpPr>
        <dsp:cNvPr id="0" name=""/>
        <dsp:cNvSpPr/>
      </dsp:nvSpPr>
      <dsp:spPr>
        <a:xfrm>
          <a:off x="208012" y="2010509"/>
          <a:ext cx="3578797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270" tIns="0" rIns="135270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200" kern="1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Наличие продуктов детской деятельности;</a:t>
          </a:r>
        </a:p>
      </dsp:txBody>
      <dsp:txXfrm>
        <a:off x="208012" y="2010509"/>
        <a:ext cx="3578797" cy="649440"/>
      </dsp:txXfrm>
    </dsp:sp>
    <dsp:sp modelId="{0C04CABE-2C53-47B6-90D6-C40B3FC8B380}">
      <dsp:nvSpPr>
        <dsp:cNvPr id="0" name=""/>
        <dsp:cNvSpPr/>
      </dsp:nvSpPr>
      <dsp:spPr>
        <a:xfrm>
          <a:off x="0" y="2548325"/>
          <a:ext cx="5112568" cy="554400"/>
        </a:xfrm>
        <a:prstGeom prst="rightArrow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59DE2C-5C09-4EE0-8DF4-71171D590E5D}">
      <dsp:nvSpPr>
        <dsp:cNvPr id="0" name=""/>
        <dsp:cNvSpPr/>
      </dsp:nvSpPr>
      <dsp:spPr>
        <a:xfrm>
          <a:off x="208012" y="2892815"/>
          <a:ext cx="3578797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270" tIns="0" rIns="135270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200" kern="1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Отсутствие конфликтов среди детей;</a:t>
          </a:r>
        </a:p>
      </dsp:txBody>
      <dsp:txXfrm>
        <a:off x="208012" y="2892815"/>
        <a:ext cx="3578797" cy="649440"/>
      </dsp:txXfrm>
    </dsp:sp>
    <dsp:sp modelId="{F836278F-C390-4597-B26F-58A6E6D3CEB4}">
      <dsp:nvSpPr>
        <dsp:cNvPr id="0" name=""/>
        <dsp:cNvSpPr/>
      </dsp:nvSpPr>
      <dsp:spPr>
        <a:xfrm>
          <a:off x="0" y="3374953"/>
          <a:ext cx="5112568" cy="554400"/>
        </a:xfrm>
        <a:prstGeom prst="rightArrow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6792" tIns="458216" rIns="396792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200" kern="1200" dirty="0"/>
        </a:p>
      </dsp:txBody>
      <dsp:txXfrm>
        <a:off x="0" y="3374953"/>
        <a:ext cx="5112568" cy="554400"/>
      </dsp:txXfrm>
    </dsp:sp>
    <dsp:sp modelId="{585C1F8B-B3C4-439F-8EA2-8B03F002152C}">
      <dsp:nvSpPr>
        <dsp:cNvPr id="0" name=""/>
        <dsp:cNvSpPr/>
      </dsp:nvSpPr>
      <dsp:spPr>
        <a:xfrm>
          <a:off x="208012" y="3788221"/>
          <a:ext cx="3578797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270" tIns="0" rIns="135270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200" kern="1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Невысокий уровень шума. </a:t>
          </a:r>
        </a:p>
      </dsp:txBody>
      <dsp:txXfrm>
        <a:off x="208012" y="3788221"/>
        <a:ext cx="3578797" cy="649440"/>
      </dsp:txXfrm>
    </dsp:sp>
    <dsp:sp modelId="{E7E9697E-4A30-4C7B-B382-51236B090558}">
      <dsp:nvSpPr>
        <dsp:cNvPr id="0" name=""/>
        <dsp:cNvSpPr/>
      </dsp:nvSpPr>
      <dsp:spPr>
        <a:xfrm>
          <a:off x="0" y="4270359"/>
          <a:ext cx="5112568" cy="554400"/>
        </a:xfrm>
        <a:prstGeom prst="rightArrow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4708A0-76BF-4FA5-9C4D-03675B6CCD5F}">
      <dsp:nvSpPr>
        <dsp:cNvPr id="0" name=""/>
        <dsp:cNvSpPr/>
      </dsp:nvSpPr>
      <dsp:spPr>
        <a:xfrm>
          <a:off x="144015" y="90326"/>
          <a:ext cx="3578797" cy="7236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270" tIns="0" rIns="135270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200" kern="1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Динамика развития ребенка;</a:t>
          </a:r>
        </a:p>
      </dsp:txBody>
      <dsp:txXfrm>
        <a:off x="144015" y="90326"/>
        <a:ext cx="3578797" cy="723683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240419A-E9E0-433E-A517-5BBFF7904B94}">
      <dsp:nvSpPr>
        <dsp:cNvPr id="0" name=""/>
        <dsp:cNvSpPr/>
      </dsp:nvSpPr>
      <dsp:spPr>
        <a:xfrm>
          <a:off x="0" y="613952"/>
          <a:ext cx="6819528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76D99B-25A1-42F2-92E1-775DD4450382}">
      <dsp:nvSpPr>
        <dsp:cNvPr id="0" name=""/>
        <dsp:cNvSpPr/>
      </dsp:nvSpPr>
      <dsp:spPr>
        <a:xfrm>
          <a:off x="340976" y="333512"/>
          <a:ext cx="4773669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433" tIns="0" rIns="180433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</a:rPr>
            <a:t>Социально- коммуникативное развитие </a:t>
          </a:r>
          <a:endParaRPr lang="ru-RU" sz="1900" b="1" kern="1200" dirty="0">
            <a:solidFill>
              <a:schemeClr val="tx1"/>
            </a:solidFill>
          </a:endParaRPr>
        </a:p>
      </dsp:txBody>
      <dsp:txXfrm>
        <a:off x="340976" y="333512"/>
        <a:ext cx="4773669" cy="560880"/>
      </dsp:txXfrm>
    </dsp:sp>
    <dsp:sp modelId="{C0FDA9C7-DC9C-432B-A15D-B21F66390CFF}">
      <dsp:nvSpPr>
        <dsp:cNvPr id="0" name=""/>
        <dsp:cNvSpPr/>
      </dsp:nvSpPr>
      <dsp:spPr>
        <a:xfrm>
          <a:off x="0" y="1475792"/>
          <a:ext cx="6819528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946818-46FC-4EE8-9FCE-CF41FEF652C5}">
      <dsp:nvSpPr>
        <dsp:cNvPr id="0" name=""/>
        <dsp:cNvSpPr/>
      </dsp:nvSpPr>
      <dsp:spPr>
        <a:xfrm>
          <a:off x="340976" y="1195352"/>
          <a:ext cx="4773669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433" tIns="0" rIns="180433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</a:rPr>
            <a:t>Познавательное развитие </a:t>
          </a:r>
          <a:endParaRPr lang="ru-RU" sz="1900" b="1" kern="1200" dirty="0">
            <a:solidFill>
              <a:schemeClr val="tx1"/>
            </a:solidFill>
          </a:endParaRPr>
        </a:p>
      </dsp:txBody>
      <dsp:txXfrm>
        <a:off x="340976" y="1195352"/>
        <a:ext cx="4773669" cy="560880"/>
      </dsp:txXfrm>
    </dsp:sp>
    <dsp:sp modelId="{F6F6C2A7-88F7-4720-9A67-FC280B3A9676}">
      <dsp:nvSpPr>
        <dsp:cNvPr id="0" name=""/>
        <dsp:cNvSpPr/>
      </dsp:nvSpPr>
      <dsp:spPr>
        <a:xfrm>
          <a:off x="0" y="2337632"/>
          <a:ext cx="6819528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03659B-A246-4FA1-98B9-1B51FD28E740}">
      <dsp:nvSpPr>
        <dsp:cNvPr id="0" name=""/>
        <dsp:cNvSpPr/>
      </dsp:nvSpPr>
      <dsp:spPr>
        <a:xfrm>
          <a:off x="340976" y="2057192"/>
          <a:ext cx="4773669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433" tIns="0" rIns="180433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</a:rPr>
            <a:t>Речевое развитие </a:t>
          </a:r>
          <a:endParaRPr lang="ru-RU" sz="1900" b="1" kern="1200" dirty="0">
            <a:solidFill>
              <a:schemeClr val="tx1"/>
            </a:solidFill>
          </a:endParaRPr>
        </a:p>
      </dsp:txBody>
      <dsp:txXfrm>
        <a:off x="340976" y="2057192"/>
        <a:ext cx="4773669" cy="560880"/>
      </dsp:txXfrm>
    </dsp:sp>
    <dsp:sp modelId="{E45409E1-D15F-4E00-9367-CE95F54F3F01}">
      <dsp:nvSpPr>
        <dsp:cNvPr id="0" name=""/>
        <dsp:cNvSpPr/>
      </dsp:nvSpPr>
      <dsp:spPr>
        <a:xfrm>
          <a:off x="0" y="3199472"/>
          <a:ext cx="6819528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874CBE-8C8A-4CC0-9C81-9037DF51C69D}">
      <dsp:nvSpPr>
        <dsp:cNvPr id="0" name=""/>
        <dsp:cNvSpPr/>
      </dsp:nvSpPr>
      <dsp:spPr>
        <a:xfrm>
          <a:off x="340976" y="2919032"/>
          <a:ext cx="4773669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433" tIns="0" rIns="180433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</a:rPr>
            <a:t>Художественно- эстетическое развитие </a:t>
          </a:r>
          <a:endParaRPr lang="ru-RU" sz="1900" b="1" kern="1200" dirty="0">
            <a:solidFill>
              <a:schemeClr val="tx1"/>
            </a:solidFill>
          </a:endParaRPr>
        </a:p>
      </dsp:txBody>
      <dsp:txXfrm>
        <a:off x="340976" y="2919032"/>
        <a:ext cx="4773669" cy="560880"/>
      </dsp:txXfrm>
    </dsp:sp>
    <dsp:sp modelId="{11DF6023-48DE-46E1-BB8F-39CFD74F829D}">
      <dsp:nvSpPr>
        <dsp:cNvPr id="0" name=""/>
        <dsp:cNvSpPr/>
      </dsp:nvSpPr>
      <dsp:spPr>
        <a:xfrm>
          <a:off x="0" y="4061312"/>
          <a:ext cx="6819528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08AB55-C84D-4C04-9E87-43494EB8C9FB}">
      <dsp:nvSpPr>
        <dsp:cNvPr id="0" name=""/>
        <dsp:cNvSpPr/>
      </dsp:nvSpPr>
      <dsp:spPr>
        <a:xfrm>
          <a:off x="340976" y="3780872"/>
          <a:ext cx="4773669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433" tIns="0" rIns="180433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</a:rPr>
            <a:t>Физическое развитие </a:t>
          </a:r>
          <a:endParaRPr lang="ru-RU" sz="1900" b="1" kern="1200" dirty="0">
            <a:solidFill>
              <a:schemeClr val="tx1"/>
            </a:solidFill>
          </a:endParaRPr>
        </a:p>
      </dsp:txBody>
      <dsp:txXfrm>
        <a:off x="340976" y="3780872"/>
        <a:ext cx="4773669" cy="5608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2FD052-52F0-43A2-B8A9-5C4766FE5859}" type="datetimeFigureOut">
              <a:rPr lang="ru-RU" smtClean="0"/>
              <a:pPr/>
              <a:t>19.11.2015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08D3B4-3296-40A4-BFDA-C0C6E69BF52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2181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8D3B4-3296-40A4-BFDA-C0C6E69BF52D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2211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8D3B4-3296-40A4-BFDA-C0C6E69BF52D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39611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8D3B4-3296-40A4-BFDA-C0C6E69BF52D}" type="slidenum">
              <a:rPr lang="ru-RU" smtClean="0"/>
              <a:pPr/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06446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EDAA-6BB5-4C5E-B8E6-2661BD275295}" type="datetimeFigureOut">
              <a:rPr lang="ru-RU" smtClean="0"/>
              <a:pPr/>
              <a:t>19.11.2015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EEBB1-236A-4FDB-B6B2-F68DD0EBD2E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EDAA-6BB5-4C5E-B8E6-2661BD275295}" type="datetimeFigureOut">
              <a:rPr lang="ru-RU" smtClean="0"/>
              <a:pPr/>
              <a:t>19.11.2015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EEBB1-236A-4FDB-B6B2-F68DD0EBD2E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EDAA-6BB5-4C5E-B8E6-2661BD275295}" type="datetimeFigureOut">
              <a:rPr lang="ru-RU" smtClean="0"/>
              <a:pPr/>
              <a:t>19.11.2015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EEBB1-236A-4FDB-B6B2-F68DD0EBD2E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EDAA-6BB5-4C5E-B8E6-2661BD275295}" type="datetimeFigureOut">
              <a:rPr lang="ru-RU" smtClean="0"/>
              <a:pPr/>
              <a:t>19.11.2015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EEBB1-236A-4FDB-B6B2-F68DD0EBD2E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EDAA-6BB5-4C5E-B8E6-2661BD275295}" type="datetimeFigureOut">
              <a:rPr lang="ru-RU" smtClean="0"/>
              <a:pPr/>
              <a:t>19.11.2015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EEBB1-236A-4FDB-B6B2-F68DD0EBD2E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EDAA-6BB5-4C5E-B8E6-2661BD275295}" type="datetimeFigureOut">
              <a:rPr lang="ru-RU" smtClean="0"/>
              <a:pPr/>
              <a:t>19.11.2015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EEBB1-236A-4FDB-B6B2-F68DD0EBD2E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EDAA-6BB5-4C5E-B8E6-2661BD275295}" type="datetimeFigureOut">
              <a:rPr lang="ru-RU" smtClean="0"/>
              <a:pPr/>
              <a:t>19.11.2015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EEBB1-236A-4FDB-B6B2-F68DD0EBD2E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EDAA-6BB5-4C5E-B8E6-2661BD275295}" type="datetimeFigureOut">
              <a:rPr lang="ru-RU" smtClean="0"/>
              <a:pPr/>
              <a:t>19.11.2015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EEBB1-236A-4FDB-B6B2-F68DD0EBD2E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EDAA-6BB5-4C5E-B8E6-2661BD275295}" type="datetimeFigureOut">
              <a:rPr lang="ru-RU" smtClean="0"/>
              <a:pPr/>
              <a:t>19.11.2015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EEBB1-236A-4FDB-B6B2-F68DD0EBD2E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EDAA-6BB5-4C5E-B8E6-2661BD275295}" type="datetimeFigureOut">
              <a:rPr lang="ru-RU" smtClean="0"/>
              <a:pPr/>
              <a:t>19.11.2015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EEBB1-236A-4FDB-B6B2-F68DD0EBD2E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EDAA-6BB5-4C5E-B8E6-2661BD275295}" type="datetimeFigureOut">
              <a:rPr lang="ru-RU" smtClean="0"/>
              <a:pPr/>
              <a:t>19.11.2015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EEBB1-236A-4FDB-B6B2-F68DD0EBD2E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9EDAA-6BB5-4C5E-B8E6-2661BD275295}" type="datetimeFigureOut">
              <a:rPr lang="ru-RU" smtClean="0"/>
              <a:pPr/>
              <a:t>19.11.2015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EEBB1-236A-4FDB-B6B2-F68DD0EBD2E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microsoft.com/office/2007/relationships/hdphoto" Target="../media/hdphoto1.wdp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1.jpeg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Relationship Id="rId9" Type="http://schemas.openxmlformats.org/officeDocument/2006/relationships/image" Target="../media/image6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64.png"/><Relationship Id="rId7" Type="http://schemas.openxmlformats.org/officeDocument/2006/relationships/diagramColors" Target="../diagrams/colors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Relationship Id="rId9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47101" y="1474620"/>
            <a:ext cx="8104414" cy="2554545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flat" dir="tl">
              <a:rot lat="0" lon="0" rev="6600000"/>
            </a:lightRig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Моделирование развивающей </a:t>
            </a:r>
          </a:p>
          <a:p>
            <a:pPr algn="ctr"/>
            <a:r>
              <a:rPr lang="ru-RU" sz="4000" b="1" dirty="0" smtClean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предметно-пространственной среды</a:t>
            </a:r>
            <a:r>
              <a:rPr lang="en-US" sz="4000" b="1" dirty="0" smtClean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ДОО в соответствии с ФГОС  </a:t>
            </a:r>
            <a:endParaRPr lang="ru-RU" sz="4000" b="1" dirty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305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МТ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91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203848" y="548680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800" b="1" u="sng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1268761"/>
            <a:ext cx="74888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Федеральный государственный стандарт дошкольного образования (далее – ФГОС ДО)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подразумевает создание благоприятных условий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для развития детей в соответствии с их возрастными и индивидуальными особенностями и склонностями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развития способностей и творческого потенциала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каждого ребенка как субъекта отношений с самим собой, другими детьми, взрослыми и миром при реализации основной общеобразовательной программы дошкольного образования. </a:t>
            </a:r>
          </a:p>
        </p:txBody>
      </p:sp>
    </p:spTree>
    <p:extLst>
      <p:ext uri="{BB962C8B-B14F-4D97-AF65-F5344CB8AC3E}">
        <p14:creationId xmlns:p14="http://schemas.microsoft.com/office/powerpoint/2010/main" xmlns="" val="216769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3609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1187624" y="548680"/>
            <a:ext cx="64807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 педагога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заключается в том, чтобы, используя предметно- пространственную среду и ее средства, помочь ребенку обнаружить в себе и развивать то, что присуще ребенку.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особое внимание   в детском саду уделяется конструированию и наполняемости среды, в которой происходит  обучение и саморазвитие творческой активности дошкольника.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51920" y="3573016"/>
            <a:ext cx="478802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педагога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сконструировать многоуровневую многофункциональную предметно-пространственную среду для осуществления процесса развития творческой личности воспитанника на каждом из этапов его развития в дошкольном учреждении.</a:t>
            </a:r>
          </a:p>
        </p:txBody>
      </p:sp>
    </p:spTree>
    <p:extLst>
      <p:ext uri="{BB962C8B-B14F-4D97-AF65-F5344CB8AC3E}">
        <p14:creationId xmlns:p14="http://schemas.microsoft.com/office/powerpoint/2010/main" xmlns="" val="414746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9672" y="0"/>
            <a:ext cx="9203671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85728"/>
            <a:ext cx="8568952" cy="6383632"/>
          </a:xfrm>
          <a:effectLst>
            <a:outerShdw blurRad="40000" dist="20000" dir="5400000" rotWithShape="0">
              <a:srgbClr val="000000">
                <a:alpha val="38000"/>
              </a:srgbClr>
            </a:outerShdw>
            <a:softEdge rad="3175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indent="450215" algn="just">
              <a:spcAft>
                <a:spcPts val="0"/>
              </a:spcAft>
            </a:pPr>
            <a:endParaRPr lang="ru-RU" sz="2400" b="1" kern="100" dirty="0" smtClean="0">
              <a:solidFill>
                <a:srgbClr val="C00000"/>
              </a:solidFill>
              <a:latin typeface="Times New Roman"/>
            </a:endParaRPr>
          </a:p>
          <a:p>
            <a:pPr marL="685800" algn="just">
              <a:buFont typeface="Wingdings" pitchFamily="2" charset="2"/>
              <a:buChar char="ü"/>
            </a:pPr>
            <a:r>
              <a:rPr lang="ru-RU" sz="2400" b="1" kern="100" dirty="0" smtClean="0">
                <a:solidFill>
                  <a:srgbClr val="C00000"/>
                </a:solidFill>
                <a:latin typeface="Times New Roman"/>
              </a:rPr>
              <a:t>Образовательная </a:t>
            </a:r>
            <a:r>
              <a:rPr lang="ru-RU" sz="2400" b="1" kern="100" dirty="0">
                <a:solidFill>
                  <a:srgbClr val="C00000"/>
                </a:solidFill>
                <a:latin typeface="Times New Roman"/>
              </a:rPr>
              <a:t>среда</a:t>
            </a:r>
            <a:r>
              <a:rPr lang="ru-RU" sz="2400" kern="100" dirty="0">
                <a:solidFill>
                  <a:srgbClr val="C00000"/>
                </a:solidFill>
                <a:latin typeface="Times New Roman"/>
              </a:rPr>
              <a:t> </a:t>
            </a:r>
            <a:r>
              <a:rPr lang="ru-RU" sz="2400" kern="100" dirty="0">
                <a:latin typeface="Times New Roman"/>
              </a:rPr>
              <a:t>– </a:t>
            </a:r>
            <a:r>
              <a:rPr lang="ru-RU" sz="2400" dirty="0">
                <a:latin typeface="Times New Roman"/>
              </a:rPr>
              <a:t>совокупность условий,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целенаправленно создаваемых в целях обеспечения полноценного образования и развития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детей, т.е. это весь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комплекс условий, в том числе, РППС, взаимодействие между педагогами и детьми, детская игра, развивающее предметное содержание образовательных областей и другие условия, перечисленные в стандарте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0" algn="just">
              <a:spcAft>
                <a:spcPts val="0"/>
              </a:spcAft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685800" algn="just">
              <a:buFont typeface="Wingdings" pitchFamily="2" charset="2"/>
              <a:buChar char="ü"/>
            </a:pPr>
            <a:r>
              <a:rPr lang="ru-RU" sz="2400" b="1" kern="100" dirty="0">
                <a:solidFill>
                  <a:srgbClr val="C00000"/>
                </a:solidFill>
                <a:latin typeface="Times New Roman"/>
              </a:rPr>
              <a:t>Развивающая предметно-пространственная среда</a:t>
            </a:r>
            <a:r>
              <a:rPr lang="ru-RU" sz="2400" kern="100" dirty="0">
                <a:solidFill>
                  <a:srgbClr val="C00000"/>
                </a:solidFill>
                <a:latin typeface="Times New Roman"/>
              </a:rPr>
              <a:t> </a:t>
            </a:r>
            <a:r>
              <a:rPr lang="ru-RU" sz="2400" kern="100" dirty="0">
                <a:latin typeface="Times New Roman"/>
              </a:rPr>
              <a:t>– часть образовательной среды, представленная специально организованным пространством (помещениями, участком и т.п.), </a:t>
            </a:r>
            <a:r>
              <a:rPr lang="ru-RU" sz="2400" dirty="0">
                <a:latin typeface="Times New Roman"/>
              </a:rPr>
              <a:t>материалами, оборудованием и инвентарем для развития детей дошкольного возраста в соответствии с особенностями каждого возрастного этапа, охраны и укрепления их здоровья, учёта особенностей и коррекции недостатков их </a:t>
            </a:r>
            <a:r>
              <a:rPr lang="ru-RU" sz="2400" dirty="0" smtClean="0">
                <a:latin typeface="Times New Roman"/>
              </a:rPr>
              <a:t>развития</a:t>
            </a:r>
            <a:r>
              <a:rPr lang="ru-RU" sz="2400" dirty="0">
                <a:latin typeface="Times New Roman"/>
              </a:rPr>
              <a:t>.</a:t>
            </a:r>
            <a:r>
              <a:rPr lang="ru-RU" sz="2400" dirty="0" smtClean="0"/>
              <a:t>  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1287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1763688" y="69269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369530"/>
            <a:ext cx="77768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C00000"/>
                </a:solidFill>
              </a:rPr>
              <a:t>Требования к развивающей предметно-пространственной среде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(по ФГОС)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1305342"/>
            <a:ext cx="58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335669" y="1325504"/>
            <a:ext cx="53285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1) Организация </a:t>
            </a:r>
            <a:r>
              <a:rPr lang="ru-RU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образовательного пространства и разнообразие</a:t>
            </a:r>
            <a:r>
              <a:rPr lang="en-US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материалов, оборудования и инвентаря (в здании и на</a:t>
            </a:r>
            <a:r>
              <a:rPr lang="en-US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участке) должны обеспечивать:</a:t>
            </a:r>
          </a:p>
          <a:p>
            <a:pPr algn="just"/>
            <a:r>
              <a:rPr lang="ru-RU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игровую, познавательную, исследовательскую и творческую активность всех 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воспитанников и</a:t>
            </a:r>
            <a:endParaRPr lang="ru-RU" alt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эмоциональное благополучие детей во взаимодействии с предметно-пространственным окружением;</a:t>
            </a:r>
          </a:p>
          <a:p>
            <a:pPr algn="just"/>
            <a:r>
              <a:rPr lang="ru-RU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возможность самовыражения детей.</a:t>
            </a:r>
          </a:p>
        </p:txBody>
      </p:sp>
    </p:spTree>
    <p:extLst>
      <p:ext uri="{BB962C8B-B14F-4D97-AF65-F5344CB8AC3E}">
        <p14:creationId xmlns:p14="http://schemas.microsoft.com/office/powerpoint/2010/main" xmlns="" val="398166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691680" y="332656"/>
            <a:ext cx="65527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kern="100" dirty="0" smtClean="0">
                <a:solidFill>
                  <a:prstClr val="black"/>
                </a:solidFill>
                <a:latin typeface="Times New Roman"/>
              </a:rPr>
              <a:t> </a:t>
            </a:r>
            <a:r>
              <a:rPr lang="ru-RU" sz="2800" b="1" kern="100" dirty="0" smtClean="0">
                <a:solidFill>
                  <a:srgbClr val="C00000"/>
                </a:solidFill>
                <a:latin typeface="Times New Roman"/>
              </a:rPr>
              <a:t>РППС должна обеспечивать: 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94556" y="696669"/>
            <a:ext cx="76328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2)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возможность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общения и совместной деятельности детей и взрослых </a:t>
            </a:r>
            <a:r>
              <a:rPr lang="ru-RU" sz="2400" i="1" dirty="0">
                <a:solidFill>
                  <a:schemeClr val="tx2">
                    <a:lumMod val="75000"/>
                  </a:schemeClr>
                </a:solidFill>
              </a:rPr>
              <a:t>(в том числе детей разного возраста; во всей группе и в малых группах</a:t>
            </a: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;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возможность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двигательной активности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детей; 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возможности для уединения.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491880" y="2924944"/>
            <a:ext cx="5057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3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реализацию различных образовательных программ;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учёт национально-культурных, климатических условий, в которых осуществляется образовательная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деятельность;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 учет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возрастных особенностей детей.</a:t>
            </a:r>
          </a:p>
        </p:txBody>
      </p:sp>
    </p:spTree>
    <p:extLst>
      <p:ext uri="{BB962C8B-B14F-4D97-AF65-F5344CB8AC3E}">
        <p14:creationId xmlns:p14="http://schemas.microsoft.com/office/powerpoint/2010/main" xmlns="" val="271489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286000" y="2736503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162812992"/>
              </p:ext>
            </p:extLst>
          </p:nvPr>
        </p:nvGraphicFramePr>
        <p:xfrm>
          <a:off x="3203848" y="801869"/>
          <a:ext cx="5184576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1480993"/>
            <a:ext cx="33933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 РППС должна быть: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413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62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tabl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8160" y="404664"/>
            <a:ext cx="7921624" cy="1249614"/>
          </a:xfrm>
          <a:prstGeom prst="rect">
            <a:avLst/>
          </a:prstGeom>
        </p:spPr>
      </p:pic>
      <p:pic>
        <p:nvPicPr>
          <p:cNvPr id="7" name="Picture 6" descr="C:\Users\Сайвер\Desktop\РАЗВИВАЮЩАЯ СРЕДА\IMG_405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39089"/>
            <a:ext cx="3096343" cy="1901825"/>
          </a:xfrm>
          <a:prstGeom prst="rect">
            <a:avLst/>
          </a:prstGeom>
          <a:noFill/>
          <a:ln w="50800" cmpd="thickThin">
            <a:solidFill>
              <a:schemeClr val="accent3">
                <a:lumMod val="75000"/>
              </a:schemeClr>
            </a:solidFill>
          </a:ln>
          <a:extLst/>
        </p:spPr>
      </p:pic>
      <p:pic>
        <p:nvPicPr>
          <p:cNvPr id="8" name="Picture 2" descr="C:\Users\Сайвер\Desktop\РАЗВИВАЮЩАЯ СРЕДА\2013-11-13\02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5473766" y="1602486"/>
            <a:ext cx="3202690" cy="1938428"/>
          </a:xfrm>
          <a:prstGeom prst="rect">
            <a:avLst/>
          </a:prstGeom>
          <a:noFill/>
          <a:ln w="50800" cmpd="thickThin">
            <a:solidFill>
              <a:schemeClr val="accent3">
                <a:lumMod val="75000"/>
              </a:schemeClr>
            </a:solidFill>
          </a:ln>
          <a:extLst/>
        </p:spPr>
      </p:pic>
      <p:pic>
        <p:nvPicPr>
          <p:cNvPr id="10" name="Picture 5" descr="C:\Users\Сайвер\Desktop\РАЗВИВАЮЩАЯ СРЕДА\к обл. семинару\Физическое развитие\_DSC197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5724128" y="4293096"/>
            <a:ext cx="2946885" cy="2071955"/>
          </a:xfrm>
          <a:prstGeom prst="rect">
            <a:avLst/>
          </a:prstGeom>
          <a:noFill/>
          <a:ln w="50800" cmpd="thickThin">
            <a:solidFill>
              <a:schemeClr val="accent3">
                <a:lumMod val="75000"/>
              </a:schemeClr>
            </a:solidFill>
          </a:ln>
          <a:extLst/>
        </p:spPr>
      </p:pic>
      <p:pic>
        <p:nvPicPr>
          <p:cNvPr id="11" name="Picture 3" descr="C:\Users\Сайвер\Desktop\СЕМИНАР\РАЗВИВАЮЩАЯ СРЕДА\2013-11-14\045.JP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2453358" y="3512924"/>
            <a:ext cx="3019247" cy="2376264"/>
          </a:xfrm>
          <a:prstGeom prst="rect">
            <a:avLst/>
          </a:prstGeom>
          <a:noFill/>
          <a:ln w="53975" cmpd="thickThin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4758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095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348"/>
          <a:stretch>
            <a:fillRect/>
          </a:stretch>
        </p:blipFill>
        <p:spPr bwMode="auto">
          <a:xfrm>
            <a:off x="329897" y="4019918"/>
            <a:ext cx="4026473" cy="25452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Box 12"/>
          <p:cNvSpPr txBox="1"/>
          <p:nvPr/>
        </p:nvSpPr>
        <p:spPr>
          <a:xfrm>
            <a:off x="6148930" y="3710724"/>
            <a:ext cx="1643074" cy="33855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«Семья»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3681365"/>
            <a:ext cx="1500198" cy="33855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«Шоферы»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45874" y="4019919"/>
            <a:ext cx="3649185" cy="25452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4" descr="http://ivanovocat.ru.images.1c-bitrix-cdn.ru/upload/iblock/086/086153893cd35b78d3ba375376eb2560.JPG?14213103438396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618202"/>
            <a:ext cx="3816424" cy="2799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3" y="6565136"/>
            <a:ext cx="8507288" cy="457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028" name="Picture 4" descr="http://tsgregion.ru/images/articles/full/700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6994" y="618202"/>
            <a:ext cx="3888432" cy="2782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861" y="-51848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tabl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9566" y="365195"/>
            <a:ext cx="8424936" cy="1632924"/>
          </a:xfrm>
          <a:prstGeom prst="rect">
            <a:avLst/>
          </a:prstGeom>
        </p:spPr>
      </p:pic>
      <p:pic>
        <p:nvPicPr>
          <p:cNvPr id="6" name="Picture 2" descr="C:\Users\Сайвер\Desktop\РАЗВИВАЮЩАЯ СРЕДА\2013-11-13\10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21922" y="4858946"/>
            <a:ext cx="2951820" cy="1988767"/>
          </a:xfrm>
          <a:prstGeom prst="rect">
            <a:avLst/>
          </a:prstGeom>
          <a:noFill/>
          <a:ln w="50800" cmpd="thickThin">
            <a:solidFill>
              <a:schemeClr val="accent3">
                <a:lumMod val="75000"/>
              </a:schemeClr>
            </a:solidFill>
          </a:ln>
          <a:extLst/>
        </p:spPr>
      </p:pic>
      <p:pic>
        <p:nvPicPr>
          <p:cNvPr id="6146" name="Picture 2" descr="C:\Users\Света\Documents\Фото РППС\Младшая группа\20150827_14031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91626" y="4685022"/>
            <a:ext cx="278210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693731" y="1846018"/>
            <a:ext cx="412674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x-none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x-none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игрового спортивного оборудования;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x-none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•  использование игровых столов сложной конфигурации;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x-none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•  мебель-трансформер;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x-none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•  использование вертикальных разделителей;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x-none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•  кукольный театр;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x-none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•  костюмерную;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x-none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•  игрушки-заменители</a:t>
            </a:r>
            <a:r>
              <a:rPr lang="x-none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://images.dmir.ru/dmir/images/detskie-party-s-regulirovkoy-vysoty-molberty-1101215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212" y="1998119"/>
            <a:ext cx="4419927" cy="2686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6" descr="http://www.adved.ru/upload/iblock/f14/f1452a8badc455997549d2447924763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" name="Picture 2" descr="http://nn199mdou.edusite.ru/images/p6_p411638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90681" y="4796228"/>
            <a:ext cx="2806100" cy="2114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3494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2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498"/>
          <a:stretch>
            <a:fillRect/>
          </a:stretch>
        </p:blipFill>
        <p:spPr bwMode="auto">
          <a:xfrm>
            <a:off x="5825789" y="1040473"/>
            <a:ext cx="3318211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452" t="3268" r="8285" b="2304"/>
          <a:stretch>
            <a:fillRect/>
          </a:stretch>
        </p:blipFill>
        <p:spPr bwMode="auto">
          <a:xfrm>
            <a:off x="1176299" y="1071546"/>
            <a:ext cx="3517321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Documents and Settings\Admin\Рабочий стол\Конкурс\Фото\DSC_123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3504" y="3500438"/>
            <a:ext cx="3473681" cy="23095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Documents and Settings\Admin\Рабочий стол\Конкурс\Фото\DSC_126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8716" y="3718141"/>
            <a:ext cx="3571868" cy="2374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5724128" y="3244358"/>
            <a:ext cx="3286148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местом уединения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7471" y="3177272"/>
            <a:ext cx="3214710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ширмой для показа кукольных спектаклей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14941" y="5715016"/>
            <a:ext cx="3402243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частью медицинского кабинета при организации сюжетно-ролевой игры «Больница»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282" y="5916059"/>
            <a:ext cx="4071934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примерочной кабинкой при организации сюжетно-ролевой игры «Ателье»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88640"/>
            <a:ext cx="8750206" cy="115212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Трансформируемость пространства позволяет  изменять  развивающую предметно-пространственную среду в зависимости от образовательной ситуации, от меняющихся интересов и возможностей детей . Например, часть  центра театрализации может стать: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tabl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1540" y="404664"/>
            <a:ext cx="8280921" cy="1944216"/>
          </a:xfrm>
          <a:prstGeom prst="rect">
            <a:avLst/>
          </a:prstGeom>
        </p:spPr>
      </p:pic>
      <p:pic>
        <p:nvPicPr>
          <p:cNvPr id="6" name="Picture 4" descr="C:\Users\Сайвер\Desktop\РАЗВИВАЮЩАЯ СРЕДА\Новая папка 1\Изображение 0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5744" y="4370473"/>
            <a:ext cx="3354683" cy="2405739"/>
          </a:xfrm>
          <a:prstGeom prst="rect">
            <a:avLst/>
          </a:prstGeom>
          <a:noFill/>
          <a:ln w="50800" cmpd="thickThin">
            <a:solidFill>
              <a:schemeClr val="accent3">
                <a:lumMod val="75000"/>
              </a:schemeClr>
            </a:solidFill>
          </a:ln>
          <a:extLst/>
        </p:spPr>
      </p:pic>
      <p:pic>
        <p:nvPicPr>
          <p:cNvPr id="7" name="Picture 5" descr="C:\Users\Сайвер\Desktop\РАЗВИВАЮЩАЯ СРЕДА\m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61153" y="2780928"/>
            <a:ext cx="2151308" cy="3553408"/>
          </a:xfrm>
          <a:prstGeom prst="rect">
            <a:avLst/>
          </a:prstGeom>
          <a:noFill/>
          <a:ln w="50800" cmpd="thickThin">
            <a:solidFill>
              <a:schemeClr val="accent3">
                <a:lumMod val="75000"/>
              </a:schemeClr>
            </a:solidFill>
          </a:ln>
          <a:extLst/>
        </p:spPr>
      </p:pic>
      <p:pic>
        <p:nvPicPr>
          <p:cNvPr id="8" name="Picture 4" descr="C:\Users\Сайвер\Desktop\РАЗВИВАЮЩАЯ СРЕДА\2013-11-13\08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68960"/>
            <a:ext cx="2304256" cy="3427997"/>
          </a:xfrm>
          <a:prstGeom prst="rect">
            <a:avLst/>
          </a:prstGeom>
          <a:noFill/>
          <a:ln w="50800" cmpd="thickThin">
            <a:solidFill>
              <a:schemeClr val="accent3">
                <a:lumMod val="75000"/>
              </a:schemeClr>
            </a:solidFill>
          </a:ln>
          <a:extLst/>
        </p:spPr>
      </p:pic>
      <p:pic>
        <p:nvPicPr>
          <p:cNvPr id="3074" name="Picture 2" descr="http://nn199mdou.edusite.ru/images/p6_p411638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90036" y="2240209"/>
            <a:ext cx="2806100" cy="2114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6319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678768" cy="79690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Полифункциональность открывает множество возможностей для использования различных составляющих развивающей предметно-пространственной среды в зависимости от образовательной ситуации. Например: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764"/>
          <a:stretch>
            <a:fillRect/>
          </a:stretch>
        </p:blipFill>
        <p:spPr bwMode="auto">
          <a:xfrm>
            <a:off x="428596" y="1000108"/>
            <a:ext cx="3294251" cy="257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86368" y="4160428"/>
            <a:ext cx="3257544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91" r="11427"/>
          <a:stretch>
            <a:fillRect/>
          </a:stretch>
        </p:blipFill>
        <p:spPr bwMode="auto">
          <a:xfrm>
            <a:off x="527079" y="3786190"/>
            <a:ext cx="3286148" cy="257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69" r="8579"/>
          <a:stretch>
            <a:fillRect/>
          </a:stretch>
        </p:blipFill>
        <p:spPr bwMode="auto">
          <a:xfrm>
            <a:off x="5000628" y="928670"/>
            <a:ext cx="3315961" cy="257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4427984" y="2960099"/>
            <a:ext cx="4358858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из центра физического развития применяется при формировании речевых способностей детей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5822738"/>
            <a:ext cx="4286280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организации сюжетно-ролевой игры «Почта» были использованы материалы из центра познавательного развития и ПДД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7158" y="5961238"/>
            <a:ext cx="3571900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макеты зданий  дополнили сконструированные детьми модели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4203" y="3237098"/>
            <a:ext cx="3571900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развитии математических представлений был использован материал из уголка природы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913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 descr="C:\Users\Света\Documents\Фото РППС\Средняя группа\20150827_1412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27805" y="421904"/>
            <a:ext cx="3663280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Света\Documents\Фото РППС\Старшая группа\20150827_1432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441993"/>
            <a:ext cx="2520280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Света\Documents\Фото РППС\Подготовительная группа\20150827_14521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964005"/>
            <a:ext cx="3628213" cy="2370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volgadetsad292.ucoz.ru/_si/0/2535426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3933056"/>
            <a:ext cx="3556205" cy="260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8481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tabl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5" y="404664"/>
            <a:ext cx="8096944" cy="30243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62311" y="4265712"/>
            <a:ext cx="2581690" cy="2488014"/>
          </a:xfrm>
          <a:prstGeom prst="rect">
            <a:avLst/>
          </a:prstGeom>
          <a:ln w="50800" cmpd="thickThin">
            <a:solidFill>
              <a:schemeClr val="accent3">
                <a:lumMod val="75000"/>
              </a:schemeClr>
            </a:solidFill>
          </a:ln>
        </p:spPr>
      </p:pic>
      <p:pic>
        <p:nvPicPr>
          <p:cNvPr id="5122" name="Picture 2" descr="http://ko44.ru/media/k2/items/cache/ce6a239f3f33a6f46229d1458612a154_X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4128207"/>
            <a:ext cx="2970331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tsgregion.ru/images/articles/full/700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45787" y="3284985"/>
            <a:ext cx="3916524" cy="2782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7749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tabl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332656"/>
            <a:ext cx="8352928" cy="2689269"/>
          </a:xfrm>
          <a:prstGeom prst="rect">
            <a:avLst/>
          </a:prstGeom>
        </p:spPr>
      </p:pic>
      <p:pic>
        <p:nvPicPr>
          <p:cNvPr id="6" name="Picture 4" descr="C:\Users\Сайвер\Desktop\РАЗВИВАЮЩАЯ СРЕДА\к обл. семинару\Социально- коммуникативное развитие\_DSC5845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1" y="4362633"/>
            <a:ext cx="3159642" cy="2085096"/>
          </a:xfrm>
          <a:prstGeom prst="rect">
            <a:avLst/>
          </a:prstGeom>
          <a:noFill/>
          <a:ln w="50800" cmpd="thickThin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Сайвер\Desktop\РАЗВИВАЮЩАЯ СРЕДА\к обл. семинару\Познавательное развитие\_DSC5782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1" y="4221088"/>
            <a:ext cx="2664296" cy="2260147"/>
          </a:xfrm>
          <a:prstGeom prst="rect">
            <a:avLst/>
          </a:prstGeom>
          <a:noFill/>
          <a:ln w="50800" cmpd="thickThin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ustrans.ru/kids/img/mebel-dlya-igry-v-semyu-v-dou-31802-small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42883" y="3021924"/>
            <a:ext cx="3744416" cy="2681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8166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51834786"/>
              </p:ext>
            </p:extLst>
          </p:nvPr>
        </p:nvGraphicFramePr>
        <p:xfrm>
          <a:off x="467543" y="444424"/>
          <a:ext cx="8208913" cy="1008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5650"/>
                <a:gridCol w="4813263"/>
              </a:tblGrid>
              <a:tr h="1008112">
                <a:tc>
                  <a:txBody>
                    <a:bodyPr/>
                    <a:lstStyle/>
                    <a:p>
                      <a:r>
                        <a:rPr lang="ru-RU" sz="2000" u="sng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Безопасность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предметно-пространственной среды 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9750" indent="0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соответствие всех её элементов требованиям по обеспечению надёжности и безопасности их использования</a:t>
                      </a:r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8" name="Picture 4" descr="http://tsgregion.ru/images/articles/full/70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429000"/>
            <a:ext cx="3888432" cy="2782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://sovettebe.ru/wp-content/uploads/2011/06/kak-vyibrat-igrushku-rebenku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4063602" cy="2450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8166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2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23527" y="404664"/>
            <a:ext cx="85562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Элементы РППС (игрушки, оборудование и другие материалы) не должны: </a:t>
            </a:r>
            <a:endParaRPr lang="ru-RU" sz="2400" dirty="0">
              <a:solidFill>
                <a:srgbClr val="C00000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xmlns="" val="4112446141"/>
              </p:ext>
            </p:extLst>
          </p:nvPr>
        </p:nvGraphicFramePr>
        <p:xfrm>
          <a:off x="755576" y="1341545"/>
          <a:ext cx="7992888" cy="4959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194" name="Picture 2" descr="http://www.divoshop.com/products_pictures/668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40968"/>
            <a:ext cx="2016224" cy="3252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i.ytimg.com/vi/hoUx0iz_DbI/0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1425" y="3140968"/>
            <a:ext cx="3168352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8166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2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1043608" y="461863"/>
            <a:ext cx="69127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C00000"/>
                </a:solidFill>
              </a:rPr>
              <a:t>Функции предметно-пространственной среды</a:t>
            </a:r>
            <a:endParaRPr lang="ru-RU" sz="2400" b="1" u="sng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99792" y="1196752"/>
            <a:ext cx="59766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altLang="ru-RU" sz="2000" b="1" i="1" u="sng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Информационная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– каждый предмет несет определенные сведения об окружающем мире, становится средством передачи социального опыта.</a:t>
            </a:r>
          </a:p>
          <a:p>
            <a:pPr algn="just">
              <a:lnSpc>
                <a:spcPct val="80000"/>
              </a:lnSpc>
            </a:pPr>
            <a:endParaRPr lang="ru-RU" altLang="ru-RU" sz="2000" b="1" dirty="0" smtClean="0">
              <a:solidFill>
                <a:schemeClr val="folHlin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altLang="ru-RU" sz="2000" b="1" i="1" u="sng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Стимулирующая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– должна быть мобильной и динамичной. В ее организации педагогу необходимо учитывать «зону ближайшего развития», возрастные, индивидуальные особенности ребенка, его потребности, стремления и способности.</a:t>
            </a:r>
          </a:p>
          <a:p>
            <a:pPr algn="just">
              <a:lnSpc>
                <a:spcPct val="80000"/>
              </a:lnSpc>
            </a:pPr>
            <a:endParaRPr lang="ru-RU" altLang="ru-RU" sz="2000" b="1" dirty="0" smtClean="0">
              <a:solidFill>
                <a:schemeClr val="folHlin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altLang="ru-RU" sz="2000" b="1" i="1" u="sng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Развивающая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– сочетание традиционных и новых, необычных компонентов, что обеспечивает преемственность развития деятельности от простых ее форм к более сложным.</a:t>
            </a:r>
          </a:p>
        </p:txBody>
      </p:sp>
      <p:sp>
        <p:nvSpPr>
          <p:cNvPr id="9" name="Выгнутая влево стрелка 8"/>
          <p:cNvSpPr/>
          <p:nvPr/>
        </p:nvSpPr>
        <p:spPr>
          <a:xfrm>
            <a:off x="1475656" y="1215099"/>
            <a:ext cx="1224135" cy="136016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Выгнутая влево стрелка 9"/>
          <p:cNvSpPr/>
          <p:nvPr/>
        </p:nvSpPr>
        <p:spPr>
          <a:xfrm>
            <a:off x="1475656" y="2556920"/>
            <a:ext cx="1224135" cy="15201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581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2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971600" y="548680"/>
            <a:ext cx="7416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Предметно-пространственная среда в ДОУ должна: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551837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650875" lvl="1">
              <a:spcBef>
                <a:spcPct val="0"/>
              </a:spcBef>
            </a:pPr>
            <a:endParaRPr lang="ru-RU" alt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2186818" y="1464064"/>
            <a:ext cx="4770364" cy="462441"/>
            <a:chOff x="353836" y="231308"/>
            <a:chExt cx="4770364" cy="462441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353836" y="231308"/>
              <a:ext cx="4770364" cy="462441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Прямоугольник 28"/>
            <p:cNvSpPr/>
            <p:nvPr/>
          </p:nvSpPr>
          <p:spPr>
            <a:xfrm>
              <a:off x="353836" y="231308"/>
              <a:ext cx="4770364" cy="4624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67063" tIns="60960" rIns="60960" bIns="6096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dirty="0" smtClean="0"/>
                <a:t>Иметь привлекательный вид;</a:t>
              </a:r>
              <a:endParaRPr lang="ru-RU" b="1" kern="1200" dirty="0"/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2567208" y="2157638"/>
            <a:ext cx="4389974" cy="462441"/>
            <a:chOff x="734226" y="924882"/>
            <a:chExt cx="4389974" cy="462441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734226" y="924882"/>
              <a:ext cx="4389974" cy="46244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Прямоугольник 26"/>
            <p:cNvSpPr/>
            <p:nvPr/>
          </p:nvSpPr>
          <p:spPr>
            <a:xfrm>
              <a:off x="734226" y="924882"/>
              <a:ext cx="4389974" cy="4624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67063" tIns="60960" rIns="60960" bIns="6096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dirty="0" smtClean="0"/>
                <a:t>Снимать утомляемость;</a:t>
              </a:r>
              <a:endParaRPr lang="ru-RU" b="1" kern="1200" dirty="0"/>
            </a:p>
          </p:txBody>
        </p:sp>
      </p:grpSp>
      <p:sp>
        <p:nvSpPr>
          <p:cNvPr id="10" name="Овал 9"/>
          <p:cNvSpPr/>
          <p:nvPr/>
        </p:nvSpPr>
        <p:spPr>
          <a:xfrm>
            <a:off x="2278182" y="2099833"/>
            <a:ext cx="578051" cy="578051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1" name="Группа 10"/>
          <p:cNvGrpSpPr/>
          <p:nvPr/>
        </p:nvGrpSpPr>
        <p:grpSpPr>
          <a:xfrm>
            <a:off x="2741150" y="2851212"/>
            <a:ext cx="4216032" cy="462441"/>
            <a:chOff x="908168" y="1618456"/>
            <a:chExt cx="4216032" cy="462441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908168" y="1618456"/>
              <a:ext cx="4216032" cy="46244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Прямоугольник 24"/>
            <p:cNvSpPr/>
            <p:nvPr/>
          </p:nvSpPr>
          <p:spPr>
            <a:xfrm>
              <a:off x="908168" y="1618456"/>
              <a:ext cx="4216032" cy="4624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67063" tIns="60960" rIns="60960" bIns="6096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b="1" kern="1200" dirty="0"/>
            </a:p>
          </p:txBody>
        </p:sp>
      </p:grpSp>
      <p:sp>
        <p:nvSpPr>
          <p:cNvPr id="12" name="Овал 11"/>
          <p:cNvSpPr/>
          <p:nvPr/>
        </p:nvSpPr>
        <p:spPr>
          <a:xfrm>
            <a:off x="2452125" y="2793406"/>
            <a:ext cx="578051" cy="578051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3" name="Группа 12"/>
          <p:cNvGrpSpPr/>
          <p:nvPr/>
        </p:nvGrpSpPr>
        <p:grpSpPr>
          <a:xfrm>
            <a:off x="2741150" y="3544346"/>
            <a:ext cx="4216032" cy="462441"/>
            <a:chOff x="908168" y="2311590"/>
            <a:chExt cx="4216032" cy="462441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908168" y="2311590"/>
              <a:ext cx="4216032" cy="462441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Прямоугольник 22"/>
            <p:cNvSpPr/>
            <p:nvPr/>
          </p:nvSpPr>
          <p:spPr>
            <a:xfrm>
              <a:off x="908168" y="2311590"/>
              <a:ext cx="4216032" cy="4624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67063" tIns="60960" rIns="60960" bIns="6096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dirty="0" smtClean="0"/>
                <a:t>Помогать индивидуально познавать окружающий мир; </a:t>
              </a:r>
              <a:endParaRPr lang="ru-RU" b="1" kern="1200" dirty="0"/>
            </a:p>
          </p:txBody>
        </p:sp>
      </p:grpSp>
      <p:sp>
        <p:nvSpPr>
          <p:cNvPr id="14" name="Овал 13"/>
          <p:cNvSpPr/>
          <p:nvPr/>
        </p:nvSpPr>
        <p:spPr>
          <a:xfrm>
            <a:off x="2452125" y="3486541"/>
            <a:ext cx="578051" cy="578051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5" name="Группа 14"/>
          <p:cNvGrpSpPr/>
          <p:nvPr/>
        </p:nvGrpSpPr>
        <p:grpSpPr>
          <a:xfrm>
            <a:off x="2553072" y="4248344"/>
            <a:ext cx="4389974" cy="462441"/>
            <a:chOff x="720090" y="3015588"/>
            <a:chExt cx="4389974" cy="46244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720090" y="3015588"/>
              <a:ext cx="4389974" cy="462441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Прямоугольник 20"/>
            <p:cNvSpPr/>
            <p:nvPr/>
          </p:nvSpPr>
          <p:spPr>
            <a:xfrm>
              <a:off x="720090" y="3015588"/>
              <a:ext cx="4389974" cy="4624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67063" tIns="60960" rIns="60960" bIns="6096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dirty="0" smtClean="0"/>
                <a:t>Давать возможность заниматься самостоятельной деятельностью</a:t>
              </a:r>
              <a:endParaRPr lang="ru-RU" b="1" kern="1200" dirty="0"/>
            </a:p>
          </p:txBody>
        </p:sp>
      </p:grpSp>
      <p:sp>
        <p:nvSpPr>
          <p:cNvPr id="16" name="Овал 15"/>
          <p:cNvSpPr/>
          <p:nvPr/>
        </p:nvSpPr>
        <p:spPr>
          <a:xfrm>
            <a:off x="2278182" y="4180115"/>
            <a:ext cx="578051" cy="57805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Прямоугольник 18"/>
          <p:cNvSpPr/>
          <p:nvPr/>
        </p:nvSpPr>
        <p:spPr>
          <a:xfrm>
            <a:off x="2186860" y="5157192"/>
            <a:ext cx="4770322" cy="7920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67063" tIns="60960" rIns="60960" bIns="60960" numCol="1" spcCol="1270" anchor="ctr" anchorCtr="0">
            <a:noAutofit/>
          </a:bodyPr>
          <a:lstStyle/>
          <a:p>
            <a:pPr lvl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b="1" kern="1200" dirty="0"/>
          </a:p>
        </p:txBody>
      </p:sp>
      <p:sp>
        <p:nvSpPr>
          <p:cNvPr id="31" name="Овал 30"/>
          <p:cNvSpPr/>
          <p:nvPr/>
        </p:nvSpPr>
        <p:spPr>
          <a:xfrm>
            <a:off x="1897834" y="1406258"/>
            <a:ext cx="578051" cy="578051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3" name="Прямоугольник 32"/>
          <p:cNvSpPr/>
          <p:nvPr/>
        </p:nvSpPr>
        <p:spPr>
          <a:xfrm>
            <a:off x="2278182" y="2761594"/>
            <a:ext cx="48747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50875" lvl="1"/>
            <a:r>
              <a:rPr lang="ru-RU" altLang="ru-RU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  Положительно </a:t>
            </a:r>
            <a:r>
              <a:rPr lang="ru-RU" altLang="ru-RU" b="1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влиять на </a:t>
            </a:r>
            <a:r>
              <a:rPr lang="ru-RU" altLang="ru-RU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     эмоциональное  состояние</a:t>
            </a:r>
            <a:r>
              <a:rPr lang="ru-RU" altLang="ru-RU" b="1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xmlns="" val="336637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99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39552" y="404664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ринципы  построения ППРС, рекомендованные ФГОС</a:t>
            </a:r>
            <a:r>
              <a:rPr lang="ru-RU" sz="2400" b="1" dirty="0" smtClean="0">
                <a:solidFill>
                  <a:srgbClr val="C00000"/>
                </a:solidFill>
              </a:rPr>
              <a:t>: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2134327954"/>
              </p:ext>
            </p:extLst>
          </p:nvPr>
        </p:nvGraphicFramePr>
        <p:xfrm>
          <a:off x="2267744" y="1162109"/>
          <a:ext cx="6602160" cy="4506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7262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743"/>
            <a:ext cx="918000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8" name="Группа 7"/>
          <p:cNvGrpSpPr/>
          <p:nvPr/>
        </p:nvGrpSpPr>
        <p:grpSpPr>
          <a:xfrm>
            <a:off x="3820583" y="0"/>
            <a:ext cx="5112568" cy="6741640"/>
            <a:chOff x="307061" y="4226242"/>
            <a:chExt cx="5737732" cy="405632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307061" y="4226242"/>
              <a:ext cx="5737732" cy="405632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307061" y="4249836"/>
              <a:ext cx="5697382" cy="3729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9440" tIns="0" rIns="159440" bIns="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b="1" kern="12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4029239" y="544428"/>
            <a:ext cx="469525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* уголок для сюжетно-ролевых игр;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*уголок театрализованной деятельности;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*книжный уголок;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*зона для настольно-печатных игр;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*выставка (детского рисунка, детского творчества, *изделий народных мастеров и т. д.);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*уголок природы (наблюдений за природой);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*спортивный уголок;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*уголок для экспериментирования;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*уголки для разнообразных видов самостоятельной деятельности детей — конструктивной, изобразительной, музыкальной;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*игровой центр с крупными мягкими конструкциями (блоки, домики, тоннели и пр.) для легкого изменения *игрового пространства;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*игровой уголок (с игрушками, строительным материалом)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56764" y="1084657"/>
            <a:ext cx="6099411" cy="4693050"/>
            <a:chOff x="-1072105" y="-978768"/>
            <a:chExt cx="7076548" cy="335481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-1072105" y="-978768"/>
              <a:ext cx="3972475" cy="1477329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4966938"/>
                <a:satOff val="19906"/>
                <a:lumOff val="4314"/>
                <a:alphaOff val="0"/>
              </a:schemeClr>
            </a:fillRef>
            <a:effectRef idx="0">
              <a:schemeClr val="accent5">
                <a:hueOff val="-4966938"/>
                <a:satOff val="19906"/>
                <a:lumOff val="431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307061" y="2003120"/>
              <a:ext cx="5697382" cy="3729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9440" tIns="0" rIns="159440" bIns="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b="1" kern="12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56765" y="1196752"/>
            <a:ext cx="33631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Центры, которые должны быть созданы  в группе  в соответствии с основной образовательной программой дошкольного образования и требованиями  ФГОС </a:t>
            </a:r>
            <a:endParaRPr lang="ru-RU" dirty="0">
              <a:solidFill>
                <a:srgbClr val="0000CC"/>
              </a:solidFill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3341679" y="1240810"/>
            <a:ext cx="792087" cy="1754326"/>
          </a:xfrm>
          <a:prstGeom prst="rightArrow">
            <a:avLst>
              <a:gd name="adj1" fmla="val 50000"/>
              <a:gd name="adj2" fmla="val 7037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013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067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683568" y="476672"/>
            <a:ext cx="68676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Примерный перечень зон для организации РППС: </a:t>
            </a:r>
            <a:endParaRPr lang="ru-RU" sz="2400" dirty="0">
              <a:solidFill>
                <a:srgbClr val="C00000"/>
              </a:soli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4139207468"/>
              </p:ext>
            </p:extLst>
          </p:nvPr>
        </p:nvGraphicFramePr>
        <p:xfrm>
          <a:off x="2627784" y="938337"/>
          <a:ext cx="6026096" cy="48669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0813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067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286000" y="26903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300502472"/>
              </p:ext>
            </p:extLst>
          </p:nvPr>
        </p:nvGraphicFramePr>
        <p:xfrm>
          <a:off x="1603549" y="692696"/>
          <a:ext cx="6962200" cy="3659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Скругленный прямоугольник 4"/>
          <p:cNvSpPr/>
          <p:nvPr/>
        </p:nvSpPr>
        <p:spPr>
          <a:xfrm>
            <a:off x="2233282" y="5065732"/>
            <a:ext cx="6374863" cy="68117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59440" tIns="0" rIns="159440" bIns="0" numCol="1" spcCol="1270" anchor="ctr" anchorCtr="0">
            <a:noAutofit/>
          </a:bodyPr>
          <a:lstStyle/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 smtClean="0">
                <a:solidFill>
                  <a:srgbClr val="C00000"/>
                </a:solidFill>
              </a:rPr>
              <a:t>ЗОНА УЕДЕНЕНИЯ</a:t>
            </a:r>
            <a:endParaRPr lang="ru-RU" sz="2000" b="1" kern="1200" dirty="0">
              <a:solidFill>
                <a:srgbClr val="C0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652225" y="4918661"/>
            <a:ext cx="6899590" cy="705600"/>
          </a:xfrm>
          <a:prstGeom prst="rect">
            <a:avLst/>
          </a:prstGeom>
        </p:spPr>
        <p:style>
          <a:lnRef idx="2">
            <a:schemeClr val="accent5">
              <a:hueOff val="-9933876"/>
              <a:satOff val="39811"/>
              <a:lumOff val="8628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Скругленный прямоугольник 17"/>
          <p:cNvSpPr/>
          <p:nvPr/>
        </p:nvSpPr>
        <p:spPr>
          <a:xfrm>
            <a:off x="1873113" y="4541223"/>
            <a:ext cx="6678701" cy="754876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8278230"/>
              <a:satOff val="33176"/>
              <a:lumOff val="7190"/>
              <a:alphaOff val="0"/>
            </a:schemeClr>
          </a:fillRef>
          <a:effectRef idx="0">
            <a:schemeClr val="accent5">
              <a:hueOff val="-8278230"/>
              <a:satOff val="33176"/>
              <a:lumOff val="719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ЗОНА УЕДЕНЕНИЯ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512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Picture 2" descr="C:\Users\Света\Documents\Фото РППС\Старшая группа\20150827_1431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0631"/>
            <a:ext cx="9296399" cy="7081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 descr="C:\Users\Света\Documents\Фото РППС\Старшая группа\20150827_1431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12" y="0"/>
            <a:ext cx="4508235" cy="297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Света\Documents\Фото РППС\Средняя группа\20150827_1411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4549" y="3284983"/>
            <a:ext cx="5580112" cy="364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Света\Documents\Фото РППС\Старшая группа\20150827_14141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8631"/>
            <a:ext cx="4508375" cy="2969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Группа 12"/>
          <p:cNvGrpSpPr/>
          <p:nvPr/>
        </p:nvGrpSpPr>
        <p:grpSpPr>
          <a:xfrm>
            <a:off x="1257479" y="2564783"/>
            <a:ext cx="5618777" cy="826560"/>
            <a:chOff x="331452" y="147"/>
            <a:chExt cx="6629041" cy="826560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331452" y="147"/>
              <a:ext cx="6629041" cy="82656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Скругленный прямоугольник 4"/>
            <p:cNvSpPr/>
            <p:nvPr/>
          </p:nvSpPr>
          <p:spPr>
            <a:xfrm>
              <a:off x="371801" y="40496"/>
              <a:ext cx="6548343" cy="7458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208" tIns="0" rIns="184208" bIns="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/>
                <a:t>ЗОНА ТВОРЧЕСКОЙ ДЕЯТЕЛЬНОСТИ</a:t>
              </a:r>
              <a:endParaRPr lang="ru-RU" sz="2400" b="1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76223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4612" y="1280496"/>
            <a:ext cx="3999388" cy="5492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287524" y="357166"/>
            <a:ext cx="8568953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Для выстраивания индивидуальной траектории развития ребенка в группе можно использовать индивидуальные планшеты с необходимым набором материалов и продуктами творчества детей  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Света\Documents\Фото РППС\Подготовительная группа\20150827_14385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7" y="1412776"/>
            <a:ext cx="4302225" cy="244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Света\Documents\Фото РППС\Подготовительная группа\20150827_14383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4578" y="4026658"/>
            <a:ext cx="4355976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40" y="-13447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Группа 4"/>
          <p:cNvGrpSpPr/>
          <p:nvPr/>
        </p:nvGrpSpPr>
        <p:grpSpPr>
          <a:xfrm>
            <a:off x="1358328" y="589029"/>
            <a:ext cx="7317258" cy="3327345"/>
            <a:chOff x="371801" y="1310576"/>
            <a:chExt cx="8852709" cy="3327345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2841844" y="3444335"/>
              <a:ext cx="6382666" cy="119358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4966938"/>
                <a:satOff val="19906"/>
                <a:lumOff val="4314"/>
                <a:alphaOff val="0"/>
              </a:schemeClr>
            </a:fillRef>
            <a:effectRef idx="0">
              <a:schemeClr val="accent5">
                <a:hueOff val="-4966938"/>
                <a:satOff val="19906"/>
                <a:lumOff val="4314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lvl="0" algn="ctr"/>
              <a:r>
                <a:rPr lang="ru-RU" sz="2400" b="1" dirty="0"/>
                <a:t>ЗОНА ПОЗНАВАТЕЛЬНО- ИССЛЕДОВАТЕЛЬСКОЙ ДЕЯТЕЛЬНОСТИ</a:t>
              </a:r>
            </a:p>
            <a:p>
              <a:endParaRPr lang="ru-RU" dirty="0"/>
            </a:p>
          </p:txBody>
        </p:sp>
        <p:sp>
          <p:nvSpPr>
            <p:cNvPr id="7" name="Скругленный прямоугольник 4"/>
            <p:cNvSpPr/>
            <p:nvPr/>
          </p:nvSpPr>
          <p:spPr>
            <a:xfrm>
              <a:off x="371801" y="1310576"/>
              <a:ext cx="6548343" cy="7458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208" tIns="0" rIns="184208" bIns="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b="1" kern="1200" dirty="0"/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11089" y="333983"/>
            <a:ext cx="4464496" cy="23888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2960"/>
          <a:stretch>
            <a:fillRect/>
          </a:stretch>
        </p:blipFill>
        <p:spPr bwMode="auto">
          <a:xfrm>
            <a:off x="4932040" y="4042645"/>
            <a:ext cx="3744416" cy="25730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Света\Documents\Фото РППС\Старшая группа\20150827_1432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9024" y="188641"/>
            <a:ext cx="3004420" cy="3727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6493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40" y="-13447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Группа 4"/>
          <p:cNvGrpSpPr/>
          <p:nvPr/>
        </p:nvGrpSpPr>
        <p:grpSpPr>
          <a:xfrm>
            <a:off x="1763688" y="3334855"/>
            <a:ext cx="4785003" cy="826560"/>
            <a:chOff x="331452" y="2540308"/>
            <a:chExt cx="6629041" cy="82656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331452" y="2540308"/>
              <a:ext cx="6629041" cy="82656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371801" y="2580657"/>
              <a:ext cx="6548343" cy="7458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208" tIns="0" rIns="184208" bIns="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/>
                <a:t>ЗОНА ИГРОВОЙ ДЕЯТЕЛЬНОСТИ</a:t>
              </a:r>
              <a:endParaRPr lang="ru-RU" sz="2400" b="1" kern="1200" dirty="0"/>
            </a:p>
          </p:txBody>
        </p:sp>
      </p:grpSp>
      <p:pic>
        <p:nvPicPr>
          <p:cNvPr id="1027" name="Picture 3" descr="C:\Users\Света\Documents\Фото РППС\Подготовительная группа\20150827_1452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121065"/>
            <a:ext cx="3846475" cy="247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Света\Desktop\2 МЛ.ГР.А.САРАНОВА\на сайт гр. Капелька\ИГРА-ВЕДУЩИЙ ВИД ДЕЯТЕЛЬНОСТИ\2015-09-07 12-58-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0866" y="404664"/>
            <a:ext cx="3103893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Света\Documents\Фото РППС\Старшая группа\20150827_14222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8846" y="404664"/>
            <a:ext cx="313387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348"/>
          <a:stretch>
            <a:fillRect/>
          </a:stretch>
        </p:blipFill>
        <p:spPr bwMode="auto">
          <a:xfrm>
            <a:off x="251519" y="4121065"/>
            <a:ext cx="4176464" cy="2723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603391" y="989447"/>
            <a:ext cx="3649185" cy="2426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06493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40" y="-13447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кругленный прямоугольник 4"/>
          <p:cNvSpPr/>
          <p:nvPr/>
        </p:nvSpPr>
        <p:spPr>
          <a:xfrm>
            <a:off x="2150368" y="3140968"/>
            <a:ext cx="4896544" cy="754876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8278230"/>
              <a:satOff val="33176"/>
              <a:lumOff val="7190"/>
              <a:alphaOff val="0"/>
            </a:schemeClr>
          </a:fillRef>
          <a:effectRef idx="0">
            <a:schemeClr val="accent5">
              <a:hueOff val="-8278230"/>
              <a:satOff val="33176"/>
              <a:lumOff val="719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ЗОНА УЕДЕНЕНИЯ: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640" y="84700"/>
            <a:ext cx="2664296" cy="33022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2382" y="0"/>
            <a:ext cx="2764760" cy="32677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66490" y="159918"/>
            <a:ext cx="2664297" cy="29810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1324" y="3624658"/>
            <a:ext cx="2642895" cy="323334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9831" y="3823171"/>
            <a:ext cx="2736305" cy="303482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16216" y="3508734"/>
            <a:ext cx="2600926" cy="3233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5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40" y="-33572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0308" y="404664"/>
            <a:ext cx="631666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267744" y="944563"/>
            <a:ext cx="5891299" cy="368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altLang="ru-RU" sz="24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рассматривается</a:t>
            </a:r>
          </a:p>
          <a:p>
            <a:pPr algn="just">
              <a:lnSpc>
                <a:spcPct val="80000"/>
              </a:lnSpc>
            </a:pP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как система условий, обеспечивающих всю полноту развития деятельности ребенка и его личности;</a:t>
            </a:r>
          </a:p>
          <a:p>
            <a:pPr algn="just">
              <a:lnSpc>
                <a:spcPct val="80000"/>
              </a:lnSpc>
            </a:pPr>
            <a:endParaRPr lang="ru-RU" alt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altLang="ru-RU" sz="24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включает</a:t>
            </a:r>
          </a:p>
          <a:p>
            <a:pPr algn="just">
              <a:lnSpc>
                <a:spcPct val="80000"/>
              </a:lnSpc>
            </a:pP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обстановку, объекты и материалы различного функционального значения;</a:t>
            </a:r>
          </a:p>
          <a:p>
            <a:pPr algn="just">
              <a:lnSpc>
                <a:spcPct val="80000"/>
              </a:lnSpc>
            </a:pPr>
            <a:endParaRPr lang="ru-RU" alt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altLang="ru-RU" sz="24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позволяет</a:t>
            </a:r>
          </a:p>
          <a:p>
            <a:pPr algn="just">
              <a:lnSpc>
                <a:spcPct val="80000"/>
              </a:lnSpc>
            </a:pP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педагогу решать конкретные образовательные задачи, вовлекая детей в процесс познания и усвоения навыков и умений, обеспечивая максимальный психологический комфорт для каждого ребенка</a:t>
            </a:r>
          </a:p>
        </p:txBody>
      </p:sp>
      <p:sp>
        <p:nvSpPr>
          <p:cNvPr id="8" name="Стрелка вправо 7"/>
          <p:cNvSpPr/>
          <p:nvPr/>
        </p:nvSpPr>
        <p:spPr>
          <a:xfrm>
            <a:off x="461900" y="828585"/>
            <a:ext cx="180584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434026" y="1844824"/>
            <a:ext cx="183371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447672" y="2814032"/>
            <a:ext cx="1820072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987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092" y="22412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4969" y="476672"/>
            <a:ext cx="583406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569520321"/>
              </p:ext>
            </p:extLst>
          </p:nvPr>
        </p:nvGraphicFramePr>
        <p:xfrm>
          <a:off x="4211961" y="1104623"/>
          <a:ext cx="5112568" cy="51991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AutoShape 4" descr="http://prostodream.ru/wp-content/uploads/2015/05/screenshot.72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://prostodream.ru/wp-content/uploads/2015/05/screenshot.725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974" y="1988840"/>
            <a:ext cx="3831977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2008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71899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23528" y="404664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Развивающая предметно- пространственная среда должна отражать содержание образовательных областей: </a:t>
            </a:r>
          </a:p>
        </p:txBody>
      </p:sp>
      <p:graphicFrame>
        <p:nvGraphicFramePr>
          <p:cNvPr id="6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447107873"/>
              </p:ext>
            </p:extLst>
          </p:nvPr>
        </p:nvGraphicFramePr>
        <p:xfrm>
          <a:off x="1979712" y="1235661"/>
          <a:ext cx="6819528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28216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8319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611560" y="659143"/>
            <a:ext cx="27363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Виды детской деятельности (дошкольный   возраст): 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12290" name="Picture 2" descr="C:\Users\Света\Pictures\Рисунок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1790" y="636405"/>
            <a:ext cx="5476673" cy="554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346703" y="2228803"/>
            <a:ext cx="525658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0000CC"/>
                </a:solidFill>
              </a:rPr>
              <a:t>Игровая</a:t>
            </a:r>
            <a:endParaRPr lang="ru-RU" sz="2000" dirty="0">
              <a:solidFill>
                <a:srgbClr val="0000CC"/>
              </a:solidFill>
            </a:endParaRPr>
          </a:p>
          <a:p>
            <a:pPr marL="342900" indent="-342900" algn="ctr">
              <a:buFont typeface="Wingdings" pitchFamily="2" charset="2"/>
              <a:buChar char="ü"/>
            </a:pPr>
            <a:r>
              <a:rPr lang="ru-RU" sz="2000" dirty="0">
                <a:solidFill>
                  <a:srgbClr val="0000CC"/>
                </a:solidFill>
              </a:rPr>
              <a:t>Коммуникативная</a:t>
            </a:r>
          </a:p>
          <a:p>
            <a:pPr marL="342900" indent="-342900" algn="ctr">
              <a:buFont typeface="Wingdings" pitchFamily="2" charset="2"/>
              <a:buChar char="ü"/>
            </a:pPr>
            <a:r>
              <a:rPr lang="ru-RU" sz="2000" dirty="0">
                <a:solidFill>
                  <a:srgbClr val="0000CC"/>
                </a:solidFill>
              </a:rPr>
              <a:t>Познавательно-исследовательская</a:t>
            </a:r>
          </a:p>
          <a:p>
            <a:pPr marL="342900" indent="-342900" algn="ctr">
              <a:buFont typeface="Wingdings" pitchFamily="2" charset="2"/>
              <a:buChar char="ü"/>
            </a:pPr>
            <a:r>
              <a:rPr lang="ru-RU" sz="2000" dirty="0">
                <a:solidFill>
                  <a:srgbClr val="0000CC"/>
                </a:solidFill>
              </a:rPr>
              <a:t>Восприятие  художественной литературы и фольклора </a:t>
            </a:r>
          </a:p>
          <a:p>
            <a:pPr marL="342900" indent="-342900" algn="ctr">
              <a:buFont typeface="Wingdings" pitchFamily="2" charset="2"/>
              <a:buChar char="ü"/>
            </a:pPr>
            <a:r>
              <a:rPr lang="ru-RU" sz="2000" dirty="0">
                <a:solidFill>
                  <a:srgbClr val="0000CC"/>
                </a:solidFill>
              </a:rPr>
              <a:t>Самообслуживание и элементарный бытовой труд </a:t>
            </a:r>
          </a:p>
          <a:p>
            <a:pPr marL="342900" indent="-342900" algn="ctr">
              <a:buFont typeface="Wingdings" pitchFamily="2" charset="2"/>
              <a:buChar char="ü"/>
            </a:pPr>
            <a:r>
              <a:rPr lang="ru-RU" sz="2000" dirty="0">
                <a:solidFill>
                  <a:srgbClr val="0000CC"/>
                </a:solidFill>
              </a:rPr>
              <a:t>Конструирование из разного материала </a:t>
            </a:r>
          </a:p>
          <a:p>
            <a:pPr marL="342900" indent="-342900" algn="ctr">
              <a:buFont typeface="Wingdings" pitchFamily="2" charset="2"/>
              <a:buChar char="ü"/>
            </a:pPr>
            <a:r>
              <a:rPr lang="ru-RU" sz="2000" dirty="0">
                <a:solidFill>
                  <a:srgbClr val="0000CC"/>
                </a:solidFill>
              </a:rPr>
              <a:t>Изобразительная (рисование, лепка, аппликация)</a:t>
            </a:r>
          </a:p>
          <a:p>
            <a:pPr marL="342900" indent="-342900" algn="ctr">
              <a:buFont typeface="Wingdings" pitchFamily="2" charset="2"/>
              <a:buChar char="ü"/>
            </a:pPr>
            <a:r>
              <a:rPr lang="ru-RU" sz="2000" dirty="0">
                <a:solidFill>
                  <a:srgbClr val="0000CC"/>
                </a:solidFill>
              </a:rPr>
              <a:t>Музыкальная </a:t>
            </a:r>
          </a:p>
          <a:p>
            <a:pPr marL="342900" indent="-342900" algn="ctr">
              <a:buFont typeface="Wingdings" pitchFamily="2" charset="2"/>
              <a:buChar char="ü"/>
            </a:pPr>
            <a:r>
              <a:rPr lang="ru-RU" sz="2000" dirty="0">
                <a:solidFill>
                  <a:srgbClr val="0000CC"/>
                </a:solidFill>
              </a:rPr>
              <a:t>Двигательная </a:t>
            </a:r>
          </a:p>
        </p:txBody>
      </p:sp>
    </p:spTree>
    <p:extLst>
      <p:ext uri="{BB962C8B-B14F-4D97-AF65-F5344CB8AC3E}">
        <p14:creationId xmlns:p14="http://schemas.microsoft.com/office/powerpoint/2010/main" xmlns="" val="257264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Овал 6"/>
          <p:cNvSpPr/>
          <p:nvPr/>
        </p:nvSpPr>
        <p:spPr>
          <a:xfrm>
            <a:off x="2428860" y="38576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496944" cy="6597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4208</TotalTime>
  <Words>1095</Words>
  <Application>Microsoft Office PowerPoint</Application>
  <PresentationFormat>Экран (4:3)</PresentationFormat>
  <Paragraphs>140</Paragraphs>
  <Slides>34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Тема1</vt:lpstr>
      <vt:lpstr>Слайд 1</vt:lpstr>
      <vt:lpstr> МТ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 Трансформируемость пространства позволяет  изменять  развивающую предметно-пространственную среду в зависимости от образовательной ситуации, от меняющихся интересов и возможностей детей . Например, часть  центра театрализации может стать: </vt:lpstr>
      <vt:lpstr>Слайд 12</vt:lpstr>
      <vt:lpstr>Полифункциональность открывает множество возможностей для использования различных составляющих развивающей предметно-пространственной среды в зависимости от образовательной ситуации. Например: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267</cp:revision>
  <dcterms:created xsi:type="dcterms:W3CDTF">2014-10-21T10:11:05Z</dcterms:created>
  <dcterms:modified xsi:type="dcterms:W3CDTF">2015-11-19T09:41:57Z</dcterms:modified>
</cp:coreProperties>
</file>